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74" r:id="rId3"/>
    <p:sldId id="352" r:id="rId4"/>
    <p:sldId id="365" r:id="rId5"/>
    <p:sldId id="357" r:id="rId6"/>
    <p:sldId id="368" r:id="rId7"/>
    <p:sldId id="353" r:id="rId8"/>
    <p:sldId id="346" r:id="rId9"/>
    <p:sldId id="288" r:id="rId10"/>
    <p:sldId id="290" r:id="rId11"/>
    <p:sldId id="303" r:id="rId12"/>
    <p:sldId id="306" r:id="rId13"/>
    <p:sldId id="326" r:id="rId14"/>
    <p:sldId id="329" r:id="rId15"/>
    <p:sldId id="293" r:id="rId16"/>
    <p:sldId id="345" r:id="rId17"/>
    <p:sldId id="331" r:id="rId18"/>
    <p:sldId id="332" r:id="rId19"/>
    <p:sldId id="366" r:id="rId20"/>
    <p:sldId id="333" r:id="rId21"/>
    <p:sldId id="367" r:id="rId22"/>
    <p:sldId id="334" r:id="rId23"/>
    <p:sldId id="335" r:id="rId24"/>
    <p:sldId id="336" r:id="rId25"/>
    <p:sldId id="337" r:id="rId26"/>
    <p:sldId id="338" r:id="rId27"/>
    <p:sldId id="339" r:id="rId28"/>
    <p:sldId id="304" r:id="rId29"/>
    <p:sldId id="298" r:id="rId30"/>
    <p:sldId id="300" r:id="rId31"/>
    <p:sldId id="361" r:id="rId32"/>
    <p:sldId id="343" r:id="rId33"/>
    <p:sldId id="310" r:id="rId34"/>
    <p:sldId id="363" r:id="rId35"/>
    <p:sldId id="349" r:id="rId36"/>
    <p:sldId id="347" r:id="rId37"/>
    <p:sldId id="266" r:id="rId38"/>
    <p:sldId id="351" r:id="rId39"/>
    <p:sldId id="359" r:id="rId40"/>
    <p:sldId id="364" r:id="rId41"/>
  </p:sldIdLst>
  <p:sldSz cx="12192000" cy="6858000"/>
  <p:notesSz cx="6858000" cy="9144000"/>
  <p:defaultTextStyle>
    <a:defPPr>
      <a:defRPr lang="sr-Latn-R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24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5" d="100"/>
          <a:sy n="65" d="100"/>
        </p:scale>
        <p:origin x="8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827150-C7C1-4408-844D-22C6BF50EF78}" type="doc">
      <dgm:prSet loTypeId="urn:microsoft.com/office/officeart/2005/8/layout/cycle7" loCatId="cycle" qsTypeId="urn:microsoft.com/office/officeart/2005/8/quickstyle/3d3" qsCatId="3D" csTypeId="urn:microsoft.com/office/officeart/2005/8/colors/colorful4" csCatId="colorful" phldr="1"/>
      <dgm:spPr/>
      <dgm:t>
        <a:bodyPr/>
        <a:lstStyle/>
        <a:p>
          <a:endParaRPr lang="bs-Latn-BA"/>
        </a:p>
      </dgm:t>
    </dgm:pt>
    <dgm:pt modelId="{D7360E58-A0E6-4868-A3EA-15514EAAA87E}">
      <dgm:prSet phldrT="[Text]" custT="1"/>
      <dgm:spPr/>
      <dgm:t>
        <a:bodyPr/>
        <a:lstStyle/>
        <a:p>
          <a:r>
            <a:rPr lang="bs-Latn-BA" sz="3200" dirty="0" smtClean="0"/>
            <a:t>SCOPE</a:t>
          </a:r>
        </a:p>
        <a:p>
          <a:r>
            <a:rPr lang="bs-Latn-BA" sz="3200" dirty="0" smtClean="0"/>
            <a:t>(Goal+Work)</a:t>
          </a:r>
          <a:endParaRPr lang="bs-Latn-BA" sz="3200" dirty="0"/>
        </a:p>
      </dgm:t>
    </dgm:pt>
    <dgm:pt modelId="{660DDC83-D8A9-4C46-9AAC-E9AF0BC53A53}" type="parTrans" cxnId="{EB72658B-EBE2-4963-9637-C44DC9F18363}">
      <dgm:prSet/>
      <dgm:spPr/>
      <dgm:t>
        <a:bodyPr/>
        <a:lstStyle/>
        <a:p>
          <a:endParaRPr lang="bs-Latn-BA" sz="3200"/>
        </a:p>
      </dgm:t>
    </dgm:pt>
    <dgm:pt modelId="{45D275AC-841F-43D1-9787-07CACC62001D}" type="sibTrans" cxnId="{EB72658B-EBE2-4963-9637-C44DC9F18363}">
      <dgm:prSet custT="1"/>
      <dgm:spPr/>
      <dgm:t>
        <a:bodyPr/>
        <a:lstStyle/>
        <a:p>
          <a:endParaRPr lang="bs-Latn-BA" sz="3200"/>
        </a:p>
      </dgm:t>
    </dgm:pt>
    <dgm:pt modelId="{96828C42-03BC-49E4-AE37-C8C4FA647CCC}">
      <dgm:prSet phldrT="[Text]" custT="1"/>
      <dgm:spPr/>
      <dgm:t>
        <a:bodyPr/>
        <a:lstStyle/>
        <a:p>
          <a:r>
            <a:rPr lang="bs-Latn-BA" sz="3200" dirty="0" smtClean="0"/>
            <a:t>COST</a:t>
          </a:r>
          <a:endParaRPr lang="bs-Latn-BA" sz="3200" dirty="0"/>
        </a:p>
      </dgm:t>
    </dgm:pt>
    <dgm:pt modelId="{86B0DD93-2C6B-476C-A47D-251A6D98F70E}" type="parTrans" cxnId="{21181AA9-4862-4FC0-AC02-6E2C8E1F3650}">
      <dgm:prSet/>
      <dgm:spPr/>
      <dgm:t>
        <a:bodyPr/>
        <a:lstStyle/>
        <a:p>
          <a:endParaRPr lang="bs-Latn-BA" sz="3200"/>
        </a:p>
      </dgm:t>
    </dgm:pt>
    <dgm:pt modelId="{0F8EFD7F-6ABE-42E8-A17E-CCAEACAF767A}" type="sibTrans" cxnId="{21181AA9-4862-4FC0-AC02-6E2C8E1F3650}">
      <dgm:prSet custT="1"/>
      <dgm:spPr/>
      <dgm:t>
        <a:bodyPr/>
        <a:lstStyle/>
        <a:p>
          <a:endParaRPr lang="bs-Latn-BA" sz="3200"/>
        </a:p>
      </dgm:t>
    </dgm:pt>
    <dgm:pt modelId="{F67B69D8-F033-4B30-AC23-88EDD20DE24C}">
      <dgm:prSet phldrT="[Text]" custT="1"/>
      <dgm:spPr/>
      <dgm:t>
        <a:bodyPr/>
        <a:lstStyle/>
        <a:p>
          <a:r>
            <a:rPr lang="bs-Latn-BA" sz="3200" dirty="0" smtClean="0"/>
            <a:t>TIME</a:t>
          </a:r>
          <a:endParaRPr lang="bs-Latn-BA" sz="3200" dirty="0"/>
        </a:p>
      </dgm:t>
    </dgm:pt>
    <dgm:pt modelId="{5D4A3872-B7EC-48A1-9D47-71CC9F13527E}" type="parTrans" cxnId="{286114D9-C630-4E9D-BB9E-B4EC19ECA463}">
      <dgm:prSet/>
      <dgm:spPr/>
      <dgm:t>
        <a:bodyPr/>
        <a:lstStyle/>
        <a:p>
          <a:endParaRPr lang="bs-Latn-BA" sz="3200"/>
        </a:p>
      </dgm:t>
    </dgm:pt>
    <dgm:pt modelId="{20FF98C5-9DE0-493F-9790-140CB924A64C}" type="sibTrans" cxnId="{286114D9-C630-4E9D-BB9E-B4EC19ECA463}">
      <dgm:prSet custT="1"/>
      <dgm:spPr/>
      <dgm:t>
        <a:bodyPr/>
        <a:lstStyle/>
        <a:p>
          <a:endParaRPr lang="bs-Latn-BA" sz="3200"/>
        </a:p>
      </dgm:t>
    </dgm:pt>
    <dgm:pt modelId="{780E9444-1E28-43EA-A51E-197913D0F566}" type="pres">
      <dgm:prSet presAssocID="{EB827150-C7C1-4408-844D-22C6BF50EF78}" presName="Name0" presStyleCnt="0">
        <dgm:presLayoutVars>
          <dgm:dir/>
          <dgm:resizeHandles val="exact"/>
        </dgm:presLayoutVars>
      </dgm:prSet>
      <dgm:spPr/>
      <dgm:t>
        <a:bodyPr/>
        <a:lstStyle/>
        <a:p>
          <a:endParaRPr lang="bs-Latn-BA"/>
        </a:p>
      </dgm:t>
    </dgm:pt>
    <dgm:pt modelId="{07A7EE22-AB04-4F38-87E7-B9850EC245C7}" type="pres">
      <dgm:prSet presAssocID="{D7360E58-A0E6-4868-A3EA-15514EAAA87E}" presName="node" presStyleLbl="node1" presStyleIdx="0" presStyleCnt="3">
        <dgm:presLayoutVars>
          <dgm:bulletEnabled val="1"/>
        </dgm:presLayoutVars>
      </dgm:prSet>
      <dgm:spPr/>
      <dgm:t>
        <a:bodyPr/>
        <a:lstStyle/>
        <a:p>
          <a:endParaRPr lang="bs-Latn-BA"/>
        </a:p>
      </dgm:t>
    </dgm:pt>
    <dgm:pt modelId="{4F0C1AD4-803C-4EE0-9FBB-25979E71CF38}" type="pres">
      <dgm:prSet presAssocID="{45D275AC-841F-43D1-9787-07CACC62001D}" presName="sibTrans" presStyleLbl="sibTrans2D1" presStyleIdx="0" presStyleCnt="3"/>
      <dgm:spPr/>
      <dgm:t>
        <a:bodyPr/>
        <a:lstStyle/>
        <a:p>
          <a:endParaRPr lang="bs-Latn-BA"/>
        </a:p>
      </dgm:t>
    </dgm:pt>
    <dgm:pt modelId="{D5980FD9-9190-4C08-B137-73F7E0CE84AA}" type="pres">
      <dgm:prSet presAssocID="{45D275AC-841F-43D1-9787-07CACC62001D}" presName="connectorText" presStyleLbl="sibTrans2D1" presStyleIdx="0" presStyleCnt="3"/>
      <dgm:spPr/>
      <dgm:t>
        <a:bodyPr/>
        <a:lstStyle/>
        <a:p>
          <a:endParaRPr lang="bs-Latn-BA"/>
        </a:p>
      </dgm:t>
    </dgm:pt>
    <dgm:pt modelId="{2467E9CE-3E46-451E-9C89-92EDD36F4618}" type="pres">
      <dgm:prSet presAssocID="{96828C42-03BC-49E4-AE37-C8C4FA647CCC}" presName="node" presStyleLbl="node1" presStyleIdx="1" presStyleCnt="3" custRadScaleRad="175713" custRadScaleInc="42537">
        <dgm:presLayoutVars>
          <dgm:bulletEnabled val="1"/>
        </dgm:presLayoutVars>
      </dgm:prSet>
      <dgm:spPr/>
      <dgm:t>
        <a:bodyPr/>
        <a:lstStyle/>
        <a:p>
          <a:endParaRPr lang="bs-Latn-BA"/>
        </a:p>
      </dgm:t>
    </dgm:pt>
    <dgm:pt modelId="{5DBD0214-E3D7-4279-8A81-161BA305CBD9}" type="pres">
      <dgm:prSet presAssocID="{0F8EFD7F-6ABE-42E8-A17E-CCAEACAF767A}" presName="sibTrans" presStyleLbl="sibTrans2D1" presStyleIdx="1" presStyleCnt="3"/>
      <dgm:spPr/>
      <dgm:t>
        <a:bodyPr/>
        <a:lstStyle/>
        <a:p>
          <a:endParaRPr lang="bs-Latn-BA"/>
        </a:p>
      </dgm:t>
    </dgm:pt>
    <dgm:pt modelId="{058E1203-1C92-4D24-BB56-F5FE28134DE3}" type="pres">
      <dgm:prSet presAssocID="{0F8EFD7F-6ABE-42E8-A17E-CCAEACAF767A}" presName="connectorText" presStyleLbl="sibTrans2D1" presStyleIdx="1" presStyleCnt="3"/>
      <dgm:spPr/>
      <dgm:t>
        <a:bodyPr/>
        <a:lstStyle/>
        <a:p>
          <a:endParaRPr lang="bs-Latn-BA"/>
        </a:p>
      </dgm:t>
    </dgm:pt>
    <dgm:pt modelId="{0B6B9894-16A1-435E-863B-F5A7B1E26E8D}" type="pres">
      <dgm:prSet presAssocID="{F67B69D8-F033-4B30-AC23-88EDD20DE24C}" presName="node" presStyleLbl="node1" presStyleIdx="2" presStyleCnt="3">
        <dgm:presLayoutVars>
          <dgm:bulletEnabled val="1"/>
        </dgm:presLayoutVars>
      </dgm:prSet>
      <dgm:spPr/>
      <dgm:t>
        <a:bodyPr/>
        <a:lstStyle/>
        <a:p>
          <a:endParaRPr lang="bs-Latn-BA"/>
        </a:p>
      </dgm:t>
    </dgm:pt>
    <dgm:pt modelId="{26505413-A25C-4F1B-AAA6-9D9F7D2ED7A0}" type="pres">
      <dgm:prSet presAssocID="{20FF98C5-9DE0-493F-9790-140CB924A64C}" presName="sibTrans" presStyleLbl="sibTrans2D1" presStyleIdx="2" presStyleCnt="3"/>
      <dgm:spPr/>
      <dgm:t>
        <a:bodyPr/>
        <a:lstStyle/>
        <a:p>
          <a:endParaRPr lang="bs-Latn-BA"/>
        </a:p>
      </dgm:t>
    </dgm:pt>
    <dgm:pt modelId="{F7E2C7EA-67F5-4990-8D04-6C1102EF2A3C}" type="pres">
      <dgm:prSet presAssocID="{20FF98C5-9DE0-493F-9790-140CB924A64C}" presName="connectorText" presStyleLbl="sibTrans2D1" presStyleIdx="2" presStyleCnt="3"/>
      <dgm:spPr/>
      <dgm:t>
        <a:bodyPr/>
        <a:lstStyle/>
        <a:p>
          <a:endParaRPr lang="bs-Latn-BA"/>
        </a:p>
      </dgm:t>
    </dgm:pt>
  </dgm:ptLst>
  <dgm:cxnLst>
    <dgm:cxn modelId="{158359D2-C592-47B9-BFCF-DA8E6591C7C1}" type="presOf" srcId="{0F8EFD7F-6ABE-42E8-A17E-CCAEACAF767A}" destId="{058E1203-1C92-4D24-BB56-F5FE28134DE3}" srcOrd="1" destOrd="0" presId="urn:microsoft.com/office/officeart/2005/8/layout/cycle7"/>
    <dgm:cxn modelId="{3E2C7A8D-2184-4D04-9C5B-2E4DCE151D80}" type="presOf" srcId="{96828C42-03BC-49E4-AE37-C8C4FA647CCC}" destId="{2467E9CE-3E46-451E-9C89-92EDD36F4618}" srcOrd="0" destOrd="0" presId="urn:microsoft.com/office/officeart/2005/8/layout/cycle7"/>
    <dgm:cxn modelId="{9EC96BFB-E399-4137-BD9B-B5E29AF5A471}" type="presOf" srcId="{45D275AC-841F-43D1-9787-07CACC62001D}" destId="{D5980FD9-9190-4C08-B137-73F7E0CE84AA}" srcOrd="1" destOrd="0" presId="urn:microsoft.com/office/officeart/2005/8/layout/cycle7"/>
    <dgm:cxn modelId="{89B3D6D6-7865-44E4-A192-3EDDECC771F8}" type="presOf" srcId="{20FF98C5-9DE0-493F-9790-140CB924A64C}" destId="{26505413-A25C-4F1B-AAA6-9D9F7D2ED7A0}" srcOrd="0" destOrd="0" presId="urn:microsoft.com/office/officeart/2005/8/layout/cycle7"/>
    <dgm:cxn modelId="{4890810A-B3C3-46C2-9255-413A9188C05E}" type="presOf" srcId="{EB827150-C7C1-4408-844D-22C6BF50EF78}" destId="{780E9444-1E28-43EA-A51E-197913D0F566}" srcOrd="0" destOrd="0" presId="urn:microsoft.com/office/officeart/2005/8/layout/cycle7"/>
    <dgm:cxn modelId="{EB72658B-EBE2-4963-9637-C44DC9F18363}" srcId="{EB827150-C7C1-4408-844D-22C6BF50EF78}" destId="{D7360E58-A0E6-4868-A3EA-15514EAAA87E}" srcOrd="0" destOrd="0" parTransId="{660DDC83-D8A9-4C46-9AAC-E9AF0BC53A53}" sibTransId="{45D275AC-841F-43D1-9787-07CACC62001D}"/>
    <dgm:cxn modelId="{D00F4B39-1C66-4CC1-83FD-17F7C10833AB}" type="presOf" srcId="{0F8EFD7F-6ABE-42E8-A17E-CCAEACAF767A}" destId="{5DBD0214-E3D7-4279-8A81-161BA305CBD9}" srcOrd="0" destOrd="0" presId="urn:microsoft.com/office/officeart/2005/8/layout/cycle7"/>
    <dgm:cxn modelId="{CB94DC4D-ACC2-4FA2-B6AA-4B1B97237865}" type="presOf" srcId="{45D275AC-841F-43D1-9787-07CACC62001D}" destId="{4F0C1AD4-803C-4EE0-9FBB-25979E71CF38}" srcOrd="0" destOrd="0" presId="urn:microsoft.com/office/officeart/2005/8/layout/cycle7"/>
    <dgm:cxn modelId="{FEAAD705-7220-4C0B-B753-D274BF6A5F87}" type="presOf" srcId="{20FF98C5-9DE0-493F-9790-140CB924A64C}" destId="{F7E2C7EA-67F5-4990-8D04-6C1102EF2A3C}" srcOrd="1" destOrd="0" presId="urn:microsoft.com/office/officeart/2005/8/layout/cycle7"/>
    <dgm:cxn modelId="{286114D9-C630-4E9D-BB9E-B4EC19ECA463}" srcId="{EB827150-C7C1-4408-844D-22C6BF50EF78}" destId="{F67B69D8-F033-4B30-AC23-88EDD20DE24C}" srcOrd="2" destOrd="0" parTransId="{5D4A3872-B7EC-48A1-9D47-71CC9F13527E}" sibTransId="{20FF98C5-9DE0-493F-9790-140CB924A64C}"/>
    <dgm:cxn modelId="{8FC3351F-B0E6-4676-9DEC-D98CE4B22926}" type="presOf" srcId="{D7360E58-A0E6-4868-A3EA-15514EAAA87E}" destId="{07A7EE22-AB04-4F38-87E7-B9850EC245C7}" srcOrd="0" destOrd="0" presId="urn:microsoft.com/office/officeart/2005/8/layout/cycle7"/>
    <dgm:cxn modelId="{21181AA9-4862-4FC0-AC02-6E2C8E1F3650}" srcId="{EB827150-C7C1-4408-844D-22C6BF50EF78}" destId="{96828C42-03BC-49E4-AE37-C8C4FA647CCC}" srcOrd="1" destOrd="0" parTransId="{86B0DD93-2C6B-476C-A47D-251A6D98F70E}" sibTransId="{0F8EFD7F-6ABE-42E8-A17E-CCAEACAF767A}"/>
    <dgm:cxn modelId="{807E5B0C-3AFF-4F68-B2D7-D7C8281F39D2}" type="presOf" srcId="{F67B69D8-F033-4B30-AC23-88EDD20DE24C}" destId="{0B6B9894-16A1-435E-863B-F5A7B1E26E8D}" srcOrd="0" destOrd="0" presId="urn:microsoft.com/office/officeart/2005/8/layout/cycle7"/>
    <dgm:cxn modelId="{063E3344-8354-4A31-BB53-6D1CCABE53C9}" type="presParOf" srcId="{780E9444-1E28-43EA-A51E-197913D0F566}" destId="{07A7EE22-AB04-4F38-87E7-B9850EC245C7}" srcOrd="0" destOrd="0" presId="urn:microsoft.com/office/officeart/2005/8/layout/cycle7"/>
    <dgm:cxn modelId="{789C95FE-2814-4659-8BB9-56B7FC159F79}" type="presParOf" srcId="{780E9444-1E28-43EA-A51E-197913D0F566}" destId="{4F0C1AD4-803C-4EE0-9FBB-25979E71CF38}" srcOrd="1" destOrd="0" presId="urn:microsoft.com/office/officeart/2005/8/layout/cycle7"/>
    <dgm:cxn modelId="{94AF426B-9BFC-4FEA-B06E-259159D54286}" type="presParOf" srcId="{4F0C1AD4-803C-4EE0-9FBB-25979E71CF38}" destId="{D5980FD9-9190-4C08-B137-73F7E0CE84AA}" srcOrd="0" destOrd="0" presId="urn:microsoft.com/office/officeart/2005/8/layout/cycle7"/>
    <dgm:cxn modelId="{616D44CB-4936-4112-B563-BF7498887BAE}" type="presParOf" srcId="{780E9444-1E28-43EA-A51E-197913D0F566}" destId="{2467E9CE-3E46-451E-9C89-92EDD36F4618}" srcOrd="2" destOrd="0" presId="urn:microsoft.com/office/officeart/2005/8/layout/cycle7"/>
    <dgm:cxn modelId="{1842C86D-E58B-4A16-B401-ED91DC3475DE}" type="presParOf" srcId="{780E9444-1E28-43EA-A51E-197913D0F566}" destId="{5DBD0214-E3D7-4279-8A81-161BA305CBD9}" srcOrd="3" destOrd="0" presId="urn:microsoft.com/office/officeart/2005/8/layout/cycle7"/>
    <dgm:cxn modelId="{F9D3D57D-70DC-4509-A98F-2AFCF11EFB21}" type="presParOf" srcId="{5DBD0214-E3D7-4279-8A81-161BA305CBD9}" destId="{058E1203-1C92-4D24-BB56-F5FE28134DE3}" srcOrd="0" destOrd="0" presId="urn:microsoft.com/office/officeart/2005/8/layout/cycle7"/>
    <dgm:cxn modelId="{4E2879E0-B5D1-4C04-A9E7-EC98B456B4DF}" type="presParOf" srcId="{780E9444-1E28-43EA-A51E-197913D0F566}" destId="{0B6B9894-16A1-435E-863B-F5A7B1E26E8D}" srcOrd="4" destOrd="0" presId="urn:microsoft.com/office/officeart/2005/8/layout/cycle7"/>
    <dgm:cxn modelId="{149EED3A-75CD-4AF8-B184-C77228B70953}" type="presParOf" srcId="{780E9444-1E28-43EA-A51E-197913D0F566}" destId="{26505413-A25C-4F1B-AAA6-9D9F7D2ED7A0}" srcOrd="5" destOrd="0" presId="urn:microsoft.com/office/officeart/2005/8/layout/cycle7"/>
    <dgm:cxn modelId="{AFE0B00E-596A-402D-9B76-15A03864D81A}" type="presParOf" srcId="{26505413-A25C-4F1B-AAA6-9D9F7D2ED7A0}" destId="{F7E2C7EA-67F5-4990-8D04-6C1102EF2A3C}" srcOrd="0" destOrd="0" presId="urn:microsoft.com/office/officeart/2005/8/layout/cycle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987B22C-0FF4-410E-84E3-979D9716240D}"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bs-Latn-BA"/>
        </a:p>
      </dgm:t>
    </dgm:pt>
    <dgm:pt modelId="{7E8EFDA5-70DE-42EE-A1F7-5BD538BC8789}">
      <dgm:prSet phldrT="[Text]" custT="1"/>
      <dgm:spPr/>
      <dgm:t>
        <a:bodyPr/>
        <a:lstStyle/>
        <a:p>
          <a:r>
            <a:rPr lang="bs-Latn-BA" sz="2400" dirty="0" smtClean="0"/>
            <a:t>Tips for writing a project proposal</a:t>
          </a:r>
          <a:endParaRPr lang="bs-Latn-BA" sz="2400" dirty="0"/>
        </a:p>
      </dgm:t>
    </dgm:pt>
    <dgm:pt modelId="{6431BB6A-78FC-4E7D-8539-2873F1442320}" type="parTrans" cxnId="{4C182F08-0424-46D9-A67A-93B74529217A}">
      <dgm:prSet/>
      <dgm:spPr/>
      <dgm:t>
        <a:bodyPr/>
        <a:lstStyle/>
        <a:p>
          <a:endParaRPr lang="bs-Latn-BA"/>
        </a:p>
      </dgm:t>
    </dgm:pt>
    <dgm:pt modelId="{72AC14A9-5E4E-4821-8BCF-C845860E6DF9}" type="sibTrans" cxnId="{4C182F08-0424-46D9-A67A-93B74529217A}">
      <dgm:prSet/>
      <dgm:spPr/>
      <dgm:t>
        <a:bodyPr/>
        <a:lstStyle/>
        <a:p>
          <a:endParaRPr lang="bs-Latn-BA"/>
        </a:p>
      </dgm:t>
    </dgm:pt>
    <dgm:pt modelId="{4615C149-602C-41DB-BC42-ED45A1051F79}">
      <dgm:prSet phldrT="[Text]"/>
      <dgm:spPr/>
      <dgm:t>
        <a:bodyPr/>
        <a:lstStyle/>
        <a:p>
          <a:r>
            <a:rPr lang="bs-Latn-BA" dirty="0" smtClean="0"/>
            <a:t>Set realistic goals, time framework, and budget</a:t>
          </a:r>
          <a:endParaRPr lang="bs-Latn-BA" dirty="0"/>
        </a:p>
      </dgm:t>
    </dgm:pt>
    <dgm:pt modelId="{BAD77240-D5E5-406D-8D9A-20A1AC4AEEC3}" type="parTrans" cxnId="{4EBDDFF6-A700-457C-BC39-FF98435F12DF}">
      <dgm:prSet/>
      <dgm:spPr/>
      <dgm:t>
        <a:bodyPr/>
        <a:lstStyle/>
        <a:p>
          <a:endParaRPr lang="bs-Latn-BA"/>
        </a:p>
      </dgm:t>
    </dgm:pt>
    <dgm:pt modelId="{55F5A71C-F449-4B3E-A43B-2FADC8D10835}" type="sibTrans" cxnId="{4EBDDFF6-A700-457C-BC39-FF98435F12DF}">
      <dgm:prSet/>
      <dgm:spPr/>
      <dgm:t>
        <a:bodyPr/>
        <a:lstStyle/>
        <a:p>
          <a:endParaRPr lang="bs-Latn-BA"/>
        </a:p>
      </dgm:t>
    </dgm:pt>
    <dgm:pt modelId="{68986129-F5DD-42BD-949E-AB058E3A87C4}">
      <dgm:prSet phldrT="[Text]"/>
      <dgm:spPr/>
      <dgm:t>
        <a:bodyPr/>
        <a:lstStyle/>
        <a:p>
          <a:r>
            <a:rPr lang="bs-Latn-BA" dirty="0" smtClean="0"/>
            <a:t>Make balance between goals, work to be done, time, and budget</a:t>
          </a:r>
          <a:endParaRPr lang="bs-Latn-BA" dirty="0"/>
        </a:p>
      </dgm:t>
    </dgm:pt>
    <dgm:pt modelId="{A8267673-5D31-457B-AC38-7DCCD502398A}" type="parTrans" cxnId="{355DFCB4-66DD-4DF7-A685-7AA4307AB0BA}">
      <dgm:prSet/>
      <dgm:spPr/>
      <dgm:t>
        <a:bodyPr/>
        <a:lstStyle/>
        <a:p>
          <a:endParaRPr lang="bs-Latn-BA"/>
        </a:p>
      </dgm:t>
    </dgm:pt>
    <dgm:pt modelId="{13AB8892-C3FE-4275-B055-EFB6798CD6CC}" type="sibTrans" cxnId="{355DFCB4-66DD-4DF7-A685-7AA4307AB0BA}">
      <dgm:prSet/>
      <dgm:spPr/>
      <dgm:t>
        <a:bodyPr/>
        <a:lstStyle/>
        <a:p>
          <a:endParaRPr lang="bs-Latn-BA"/>
        </a:p>
      </dgm:t>
    </dgm:pt>
    <dgm:pt modelId="{3E207EC6-C6F2-4D5D-8253-99E062CFF4A4}">
      <dgm:prSet phldrT="[Text]"/>
      <dgm:spPr/>
      <dgm:t>
        <a:bodyPr/>
        <a:lstStyle/>
        <a:p>
          <a:r>
            <a:rPr lang="bs-Latn-BA" dirty="0" smtClean="0"/>
            <a:t>You have to convince the funding sources to give you the money</a:t>
          </a:r>
          <a:endParaRPr lang="bs-Latn-BA" dirty="0"/>
        </a:p>
      </dgm:t>
    </dgm:pt>
    <dgm:pt modelId="{FB110EE9-9645-4868-9E6B-E99590397B11}" type="parTrans" cxnId="{E92C5C6E-6C2F-46AD-8B2D-21258500A747}">
      <dgm:prSet/>
      <dgm:spPr/>
      <dgm:t>
        <a:bodyPr/>
        <a:lstStyle/>
        <a:p>
          <a:endParaRPr lang="bs-Latn-BA"/>
        </a:p>
      </dgm:t>
    </dgm:pt>
    <dgm:pt modelId="{B7119F62-1FED-4516-AC55-94B0F1836EFA}" type="sibTrans" cxnId="{E92C5C6E-6C2F-46AD-8B2D-21258500A747}">
      <dgm:prSet/>
      <dgm:spPr/>
      <dgm:t>
        <a:bodyPr/>
        <a:lstStyle/>
        <a:p>
          <a:endParaRPr lang="bs-Latn-BA"/>
        </a:p>
      </dgm:t>
    </dgm:pt>
    <dgm:pt modelId="{0DF55E7B-F60E-495F-BE58-00E592D9D311}">
      <dgm:prSet phldrT="[Text]"/>
      <dgm:spPr/>
      <dgm:t>
        <a:bodyPr/>
        <a:lstStyle/>
        <a:p>
          <a:r>
            <a:rPr lang="bs-Latn-BA" dirty="0" smtClean="0"/>
            <a:t> Write a compettive project proposal compared to others good proposals</a:t>
          </a:r>
          <a:endParaRPr lang="bs-Latn-BA" dirty="0"/>
        </a:p>
      </dgm:t>
    </dgm:pt>
    <dgm:pt modelId="{8759DFAC-F205-4D00-B3FA-2EC61CEBB721}" type="parTrans" cxnId="{19B76F7A-D90A-4300-8634-ECCC044F51BF}">
      <dgm:prSet/>
      <dgm:spPr/>
      <dgm:t>
        <a:bodyPr/>
        <a:lstStyle/>
        <a:p>
          <a:endParaRPr lang="bs-Latn-BA"/>
        </a:p>
      </dgm:t>
    </dgm:pt>
    <dgm:pt modelId="{EC35D44C-89FE-446C-99F3-B695BFC3B595}" type="sibTrans" cxnId="{19B76F7A-D90A-4300-8634-ECCC044F51BF}">
      <dgm:prSet/>
      <dgm:spPr/>
      <dgm:t>
        <a:bodyPr/>
        <a:lstStyle/>
        <a:p>
          <a:endParaRPr lang="bs-Latn-BA"/>
        </a:p>
      </dgm:t>
    </dgm:pt>
    <dgm:pt modelId="{5CA853C8-A90F-4E84-892B-A78C4CFB9162}">
      <dgm:prSet phldrT="[Text]"/>
      <dgm:spPr/>
      <dgm:t>
        <a:bodyPr/>
        <a:lstStyle/>
        <a:p>
          <a:r>
            <a:rPr lang="bs-Latn-BA" dirty="0" smtClean="0"/>
            <a:t>Write the best project proposal you can and avoid any type of errors</a:t>
          </a:r>
          <a:endParaRPr lang="bs-Latn-BA" dirty="0"/>
        </a:p>
      </dgm:t>
    </dgm:pt>
    <dgm:pt modelId="{10AC38FE-D199-4AAE-896B-61E8814E232A}" type="parTrans" cxnId="{7C3819D1-148C-4331-B768-3333503F1C45}">
      <dgm:prSet/>
      <dgm:spPr/>
      <dgm:t>
        <a:bodyPr/>
        <a:lstStyle/>
        <a:p>
          <a:endParaRPr lang="bs-Latn-BA"/>
        </a:p>
      </dgm:t>
    </dgm:pt>
    <dgm:pt modelId="{5898790C-2CBE-4534-9FBC-8FE72B01B06C}" type="sibTrans" cxnId="{7C3819D1-148C-4331-B768-3333503F1C45}">
      <dgm:prSet/>
      <dgm:spPr/>
      <dgm:t>
        <a:bodyPr/>
        <a:lstStyle/>
        <a:p>
          <a:endParaRPr lang="bs-Latn-BA"/>
        </a:p>
      </dgm:t>
    </dgm:pt>
    <dgm:pt modelId="{B6F9E3C7-136E-4CD9-9030-F8EBCDBA47A6}">
      <dgm:prSet phldrT="[Text]" custT="1"/>
      <dgm:spPr/>
      <dgm:t>
        <a:bodyPr/>
        <a:lstStyle/>
        <a:p>
          <a:r>
            <a:rPr lang="bs-Latn-BA" sz="1300" dirty="0" smtClean="0"/>
            <a:t>Clearly show need analysis, project activities, </a:t>
          </a:r>
          <a:r>
            <a:rPr lang="bs-Latn-BA" sz="1300" dirty="0" smtClean="0"/>
            <a:t>team</a:t>
          </a:r>
          <a:r>
            <a:rPr lang="bs-Latn-BA" sz="1300" dirty="0" smtClean="0"/>
            <a:t>, budget, impact and dissemination of results, risk mitigation plan, sustainability of the project</a:t>
          </a:r>
          <a:endParaRPr lang="bs-Latn-BA" sz="1300" dirty="0"/>
        </a:p>
      </dgm:t>
    </dgm:pt>
    <dgm:pt modelId="{864A7CAB-556E-4321-B07D-BF2C725A9886}" type="parTrans" cxnId="{A53224D9-C32D-470A-9F2D-F4C4877C6007}">
      <dgm:prSet/>
      <dgm:spPr/>
      <dgm:t>
        <a:bodyPr/>
        <a:lstStyle/>
        <a:p>
          <a:endParaRPr lang="bs-Latn-BA"/>
        </a:p>
      </dgm:t>
    </dgm:pt>
    <dgm:pt modelId="{F22E18BE-A87A-4AD1-A11F-1C791A93A83F}" type="sibTrans" cxnId="{A53224D9-C32D-470A-9F2D-F4C4877C6007}">
      <dgm:prSet/>
      <dgm:spPr/>
      <dgm:t>
        <a:bodyPr/>
        <a:lstStyle/>
        <a:p>
          <a:endParaRPr lang="bs-Latn-BA"/>
        </a:p>
      </dgm:t>
    </dgm:pt>
    <dgm:pt modelId="{5344A4DB-7E6F-491B-B8CD-5A484CDB9B9C}" type="pres">
      <dgm:prSet presAssocID="{5987B22C-0FF4-410E-84E3-979D9716240D}" presName="Name0" presStyleCnt="0">
        <dgm:presLayoutVars>
          <dgm:chMax val="1"/>
          <dgm:chPref val="1"/>
          <dgm:dir/>
          <dgm:animOne val="branch"/>
          <dgm:animLvl val="lvl"/>
        </dgm:presLayoutVars>
      </dgm:prSet>
      <dgm:spPr/>
      <dgm:t>
        <a:bodyPr/>
        <a:lstStyle/>
        <a:p>
          <a:endParaRPr lang="bs-Latn-BA"/>
        </a:p>
      </dgm:t>
    </dgm:pt>
    <dgm:pt modelId="{AE18DEB0-D6B1-48C3-A2F1-2038ECAB41D7}" type="pres">
      <dgm:prSet presAssocID="{7E8EFDA5-70DE-42EE-A1F7-5BD538BC8789}" presName="Parent" presStyleLbl="node0" presStyleIdx="0" presStyleCnt="1">
        <dgm:presLayoutVars>
          <dgm:chMax val="6"/>
          <dgm:chPref val="6"/>
        </dgm:presLayoutVars>
      </dgm:prSet>
      <dgm:spPr/>
      <dgm:t>
        <a:bodyPr/>
        <a:lstStyle/>
        <a:p>
          <a:endParaRPr lang="bs-Latn-BA"/>
        </a:p>
      </dgm:t>
    </dgm:pt>
    <dgm:pt modelId="{E7C36D16-696B-4731-936F-084685849DCB}" type="pres">
      <dgm:prSet presAssocID="{4615C149-602C-41DB-BC42-ED45A1051F79}" presName="Accent1" presStyleCnt="0"/>
      <dgm:spPr/>
    </dgm:pt>
    <dgm:pt modelId="{1763C8BF-B0AC-44B4-AE97-2231C84C27C8}" type="pres">
      <dgm:prSet presAssocID="{4615C149-602C-41DB-BC42-ED45A1051F79}" presName="Accent" presStyleLbl="bgShp" presStyleIdx="0" presStyleCnt="6"/>
      <dgm:spPr/>
    </dgm:pt>
    <dgm:pt modelId="{DC0642F0-AAA6-487F-B26D-B0C0AEA11E5F}" type="pres">
      <dgm:prSet presAssocID="{4615C149-602C-41DB-BC42-ED45A1051F79}" presName="Child1" presStyleLbl="node1" presStyleIdx="0" presStyleCnt="6">
        <dgm:presLayoutVars>
          <dgm:chMax val="0"/>
          <dgm:chPref val="0"/>
          <dgm:bulletEnabled val="1"/>
        </dgm:presLayoutVars>
      </dgm:prSet>
      <dgm:spPr/>
      <dgm:t>
        <a:bodyPr/>
        <a:lstStyle/>
        <a:p>
          <a:endParaRPr lang="bs-Latn-BA"/>
        </a:p>
      </dgm:t>
    </dgm:pt>
    <dgm:pt modelId="{7DDAD89C-F8DE-455C-B70A-E76F698B0FF5}" type="pres">
      <dgm:prSet presAssocID="{68986129-F5DD-42BD-949E-AB058E3A87C4}" presName="Accent2" presStyleCnt="0"/>
      <dgm:spPr/>
    </dgm:pt>
    <dgm:pt modelId="{64B07C66-AD5A-451C-B978-2C6C4F7A2EAB}" type="pres">
      <dgm:prSet presAssocID="{68986129-F5DD-42BD-949E-AB058E3A87C4}" presName="Accent" presStyleLbl="bgShp" presStyleIdx="1" presStyleCnt="6"/>
      <dgm:spPr/>
    </dgm:pt>
    <dgm:pt modelId="{C1630A24-7E62-41FF-9F04-D069DD69D66E}" type="pres">
      <dgm:prSet presAssocID="{68986129-F5DD-42BD-949E-AB058E3A87C4}" presName="Child2" presStyleLbl="node1" presStyleIdx="1" presStyleCnt="6">
        <dgm:presLayoutVars>
          <dgm:chMax val="0"/>
          <dgm:chPref val="0"/>
          <dgm:bulletEnabled val="1"/>
        </dgm:presLayoutVars>
      </dgm:prSet>
      <dgm:spPr/>
      <dgm:t>
        <a:bodyPr/>
        <a:lstStyle/>
        <a:p>
          <a:endParaRPr lang="bs-Latn-BA"/>
        </a:p>
      </dgm:t>
    </dgm:pt>
    <dgm:pt modelId="{25B5CBF7-AD64-48D3-9ACA-2C8917127790}" type="pres">
      <dgm:prSet presAssocID="{3E207EC6-C6F2-4D5D-8253-99E062CFF4A4}" presName="Accent3" presStyleCnt="0"/>
      <dgm:spPr/>
    </dgm:pt>
    <dgm:pt modelId="{FF84354F-0E4F-4057-8D3A-15797F4C43BD}" type="pres">
      <dgm:prSet presAssocID="{3E207EC6-C6F2-4D5D-8253-99E062CFF4A4}" presName="Accent" presStyleLbl="bgShp" presStyleIdx="2" presStyleCnt="6"/>
      <dgm:spPr/>
    </dgm:pt>
    <dgm:pt modelId="{CC6089C7-C8AF-4E6D-A5B5-A8DEFD806131}" type="pres">
      <dgm:prSet presAssocID="{3E207EC6-C6F2-4D5D-8253-99E062CFF4A4}" presName="Child3" presStyleLbl="node1" presStyleIdx="2" presStyleCnt="6">
        <dgm:presLayoutVars>
          <dgm:chMax val="0"/>
          <dgm:chPref val="0"/>
          <dgm:bulletEnabled val="1"/>
        </dgm:presLayoutVars>
      </dgm:prSet>
      <dgm:spPr/>
      <dgm:t>
        <a:bodyPr/>
        <a:lstStyle/>
        <a:p>
          <a:endParaRPr lang="bs-Latn-BA"/>
        </a:p>
      </dgm:t>
    </dgm:pt>
    <dgm:pt modelId="{A0B90A8A-3B1D-48F2-8C2D-5C6B530F4A43}" type="pres">
      <dgm:prSet presAssocID="{0DF55E7B-F60E-495F-BE58-00E592D9D311}" presName="Accent4" presStyleCnt="0"/>
      <dgm:spPr/>
    </dgm:pt>
    <dgm:pt modelId="{EAC727A8-AC59-45EB-A5C2-BA71308E1B9E}" type="pres">
      <dgm:prSet presAssocID="{0DF55E7B-F60E-495F-BE58-00E592D9D311}" presName="Accent" presStyleLbl="bgShp" presStyleIdx="3" presStyleCnt="6"/>
      <dgm:spPr/>
    </dgm:pt>
    <dgm:pt modelId="{0BFD4013-3DDA-4C50-944C-C48D382849CF}" type="pres">
      <dgm:prSet presAssocID="{0DF55E7B-F60E-495F-BE58-00E592D9D311}" presName="Child4" presStyleLbl="node1" presStyleIdx="3" presStyleCnt="6">
        <dgm:presLayoutVars>
          <dgm:chMax val="0"/>
          <dgm:chPref val="0"/>
          <dgm:bulletEnabled val="1"/>
        </dgm:presLayoutVars>
      </dgm:prSet>
      <dgm:spPr/>
      <dgm:t>
        <a:bodyPr/>
        <a:lstStyle/>
        <a:p>
          <a:endParaRPr lang="bs-Latn-BA"/>
        </a:p>
      </dgm:t>
    </dgm:pt>
    <dgm:pt modelId="{9F092E95-1CF6-423D-B739-7DA7A4537703}" type="pres">
      <dgm:prSet presAssocID="{5CA853C8-A90F-4E84-892B-A78C4CFB9162}" presName="Accent5" presStyleCnt="0"/>
      <dgm:spPr/>
    </dgm:pt>
    <dgm:pt modelId="{CF2F2BAB-A068-4290-876F-05E4FA27E41B}" type="pres">
      <dgm:prSet presAssocID="{5CA853C8-A90F-4E84-892B-A78C4CFB9162}" presName="Accent" presStyleLbl="bgShp" presStyleIdx="4" presStyleCnt="6"/>
      <dgm:spPr/>
    </dgm:pt>
    <dgm:pt modelId="{24DEFD76-6A4A-4699-97F1-C9679281FD89}" type="pres">
      <dgm:prSet presAssocID="{5CA853C8-A90F-4E84-892B-A78C4CFB9162}" presName="Child5" presStyleLbl="node1" presStyleIdx="4" presStyleCnt="6">
        <dgm:presLayoutVars>
          <dgm:chMax val="0"/>
          <dgm:chPref val="0"/>
          <dgm:bulletEnabled val="1"/>
        </dgm:presLayoutVars>
      </dgm:prSet>
      <dgm:spPr/>
      <dgm:t>
        <a:bodyPr/>
        <a:lstStyle/>
        <a:p>
          <a:endParaRPr lang="bs-Latn-BA"/>
        </a:p>
      </dgm:t>
    </dgm:pt>
    <dgm:pt modelId="{A592D244-3289-4229-81D2-581BCE84D4D3}" type="pres">
      <dgm:prSet presAssocID="{B6F9E3C7-136E-4CD9-9030-F8EBCDBA47A6}" presName="Accent6" presStyleCnt="0"/>
      <dgm:spPr/>
    </dgm:pt>
    <dgm:pt modelId="{EFE7D22D-7C2C-4E42-91EB-934E30E66B7D}" type="pres">
      <dgm:prSet presAssocID="{B6F9E3C7-136E-4CD9-9030-F8EBCDBA47A6}" presName="Accent" presStyleLbl="bgShp" presStyleIdx="5" presStyleCnt="6"/>
      <dgm:spPr/>
    </dgm:pt>
    <dgm:pt modelId="{0EBEE31F-5F03-4138-89C6-217D7BA0417F}" type="pres">
      <dgm:prSet presAssocID="{B6F9E3C7-136E-4CD9-9030-F8EBCDBA47A6}" presName="Child6" presStyleLbl="node1" presStyleIdx="5" presStyleCnt="6">
        <dgm:presLayoutVars>
          <dgm:chMax val="0"/>
          <dgm:chPref val="0"/>
          <dgm:bulletEnabled val="1"/>
        </dgm:presLayoutVars>
      </dgm:prSet>
      <dgm:spPr/>
      <dgm:t>
        <a:bodyPr/>
        <a:lstStyle/>
        <a:p>
          <a:endParaRPr lang="bs-Latn-BA"/>
        </a:p>
      </dgm:t>
    </dgm:pt>
  </dgm:ptLst>
  <dgm:cxnLst>
    <dgm:cxn modelId="{D52E4A6E-A1A6-4833-A0F1-83DA0655DBE9}" type="presOf" srcId="{5987B22C-0FF4-410E-84E3-979D9716240D}" destId="{5344A4DB-7E6F-491B-B8CD-5A484CDB9B9C}" srcOrd="0" destOrd="0" presId="urn:microsoft.com/office/officeart/2011/layout/HexagonRadial"/>
    <dgm:cxn modelId="{19B76F7A-D90A-4300-8634-ECCC044F51BF}" srcId="{7E8EFDA5-70DE-42EE-A1F7-5BD538BC8789}" destId="{0DF55E7B-F60E-495F-BE58-00E592D9D311}" srcOrd="3" destOrd="0" parTransId="{8759DFAC-F205-4D00-B3FA-2EC61CEBB721}" sibTransId="{EC35D44C-89FE-446C-99F3-B695BFC3B595}"/>
    <dgm:cxn modelId="{7381B44E-B5AA-4152-97FA-D53CFDDB00B1}" type="presOf" srcId="{7E8EFDA5-70DE-42EE-A1F7-5BD538BC8789}" destId="{AE18DEB0-D6B1-48C3-A2F1-2038ECAB41D7}" srcOrd="0" destOrd="0" presId="urn:microsoft.com/office/officeart/2011/layout/HexagonRadial"/>
    <dgm:cxn modelId="{4C182F08-0424-46D9-A67A-93B74529217A}" srcId="{5987B22C-0FF4-410E-84E3-979D9716240D}" destId="{7E8EFDA5-70DE-42EE-A1F7-5BD538BC8789}" srcOrd="0" destOrd="0" parTransId="{6431BB6A-78FC-4E7D-8539-2873F1442320}" sibTransId="{72AC14A9-5E4E-4821-8BCF-C845860E6DF9}"/>
    <dgm:cxn modelId="{C65141AD-AF52-455E-BF1A-BFCD0A6D3113}" type="presOf" srcId="{3E207EC6-C6F2-4D5D-8253-99E062CFF4A4}" destId="{CC6089C7-C8AF-4E6D-A5B5-A8DEFD806131}" srcOrd="0" destOrd="0" presId="urn:microsoft.com/office/officeart/2011/layout/HexagonRadial"/>
    <dgm:cxn modelId="{E6E4352A-8385-45B5-B80B-2E364B1E6EF5}" type="presOf" srcId="{B6F9E3C7-136E-4CD9-9030-F8EBCDBA47A6}" destId="{0EBEE31F-5F03-4138-89C6-217D7BA0417F}" srcOrd="0" destOrd="0" presId="urn:microsoft.com/office/officeart/2011/layout/HexagonRadial"/>
    <dgm:cxn modelId="{316D3BD9-5542-485A-A676-3F8BABAE1A16}" type="presOf" srcId="{68986129-F5DD-42BD-949E-AB058E3A87C4}" destId="{C1630A24-7E62-41FF-9F04-D069DD69D66E}" srcOrd="0" destOrd="0" presId="urn:microsoft.com/office/officeart/2011/layout/HexagonRadial"/>
    <dgm:cxn modelId="{7C3819D1-148C-4331-B768-3333503F1C45}" srcId="{7E8EFDA5-70DE-42EE-A1F7-5BD538BC8789}" destId="{5CA853C8-A90F-4E84-892B-A78C4CFB9162}" srcOrd="4" destOrd="0" parTransId="{10AC38FE-D199-4AAE-896B-61E8814E232A}" sibTransId="{5898790C-2CBE-4534-9FBC-8FE72B01B06C}"/>
    <dgm:cxn modelId="{355DFCB4-66DD-4DF7-A685-7AA4307AB0BA}" srcId="{7E8EFDA5-70DE-42EE-A1F7-5BD538BC8789}" destId="{68986129-F5DD-42BD-949E-AB058E3A87C4}" srcOrd="1" destOrd="0" parTransId="{A8267673-5D31-457B-AC38-7DCCD502398A}" sibTransId="{13AB8892-C3FE-4275-B055-EFB6798CD6CC}"/>
    <dgm:cxn modelId="{4EBDDFF6-A700-457C-BC39-FF98435F12DF}" srcId="{7E8EFDA5-70DE-42EE-A1F7-5BD538BC8789}" destId="{4615C149-602C-41DB-BC42-ED45A1051F79}" srcOrd="0" destOrd="0" parTransId="{BAD77240-D5E5-406D-8D9A-20A1AC4AEEC3}" sibTransId="{55F5A71C-F449-4B3E-A43B-2FADC8D10835}"/>
    <dgm:cxn modelId="{BEE2334C-E100-44E5-A43F-B8CECFB107C6}" type="presOf" srcId="{0DF55E7B-F60E-495F-BE58-00E592D9D311}" destId="{0BFD4013-3DDA-4C50-944C-C48D382849CF}" srcOrd="0" destOrd="0" presId="urn:microsoft.com/office/officeart/2011/layout/HexagonRadial"/>
    <dgm:cxn modelId="{80315C3D-9555-4735-934A-AEB6F4444050}" type="presOf" srcId="{4615C149-602C-41DB-BC42-ED45A1051F79}" destId="{DC0642F0-AAA6-487F-B26D-B0C0AEA11E5F}" srcOrd="0" destOrd="0" presId="urn:microsoft.com/office/officeart/2011/layout/HexagonRadial"/>
    <dgm:cxn modelId="{E92C5C6E-6C2F-46AD-8B2D-21258500A747}" srcId="{7E8EFDA5-70DE-42EE-A1F7-5BD538BC8789}" destId="{3E207EC6-C6F2-4D5D-8253-99E062CFF4A4}" srcOrd="2" destOrd="0" parTransId="{FB110EE9-9645-4868-9E6B-E99590397B11}" sibTransId="{B7119F62-1FED-4516-AC55-94B0F1836EFA}"/>
    <dgm:cxn modelId="{A53224D9-C32D-470A-9F2D-F4C4877C6007}" srcId="{7E8EFDA5-70DE-42EE-A1F7-5BD538BC8789}" destId="{B6F9E3C7-136E-4CD9-9030-F8EBCDBA47A6}" srcOrd="5" destOrd="0" parTransId="{864A7CAB-556E-4321-B07D-BF2C725A9886}" sibTransId="{F22E18BE-A87A-4AD1-A11F-1C791A93A83F}"/>
    <dgm:cxn modelId="{E322E361-EF8B-46EE-9B08-B5D69A70BF9A}" type="presOf" srcId="{5CA853C8-A90F-4E84-892B-A78C4CFB9162}" destId="{24DEFD76-6A4A-4699-97F1-C9679281FD89}" srcOrd="0" destOrd="0" presId="urn:microsoft.com/office/officeart/2011/layout/HexagonRadial"/>
    <dgm:cxn modelId="{15E1643A-E316-44E2-AA91-6FDD7E5932F2}" type="presParOf" srcId="{5344A4DB-7E6F-491B-B8CD-5A484CDB9B9C}" destId="{AE18DEB0-D6B1-48C3-A2F1-2038ECAB41D7}" srcOrd="0" destOrd="0" presId="urn:microsoft.com/office/officeart/2011/layout/HexagonRadial"/>
    <dgm:cxn modelId="{FADA1485-FAFA-4DFB-AC6D-5654BF402C95}" type="presParOf" srcId="{5344A4DB-7E6F-491B-B8CD-5A484CDB9B9C}" destId="{E7C36D16-696B-4731-936F-084685849DCB}" srcOrd="1" destOrd="0" presId="urn:microsoft.com/office/officeart/2011/layout/HexagonRadial"/>
    <dgm:cxn modelId="{AF0F327D-44EE-4604-9EA9-DE99C4078989}" type="presParOf" srcId="{E7C36D16-696B-4731-936F-084685849DCB}" destId="{1763C8BF-B0AC-44B4-AE97-2231C84C27C8}" srcOrd="0" destOrd="0" presId="urn:microsoft.com/office/officeart/2011/layout/HexagonRadial"/>
    <dgm:cxn modelId="{9994AB5E-4C15-4339-B25F-B90F79632F1A}" type="presParOf" srcId="{5344A4DB-7E6F-491B-B8CD-5A484CDB9B9C}" destId="{DC0642F0-AAA6-487F-B26D-B0C0AEA11E5F}" srcOrd="2" destOrd="0" presId="urn:microsoft.com/office/officeart/2011/layout/HexagonRadial"/>
    <dgm:cxn modelId="{DB7080A5-EC66-4C94-AD79-6C8BFF13A6F2}" type="presParOf" srcId="{5344A4DB-7E6F-491B-B8CD-5A484CDB9B9C}" destId="{7DDAD89C-F8DE-455C-B70A-E76F698B0FF5}" srcOrd="3" destOrd="0" presId="urn:microsoft.com/office/officeart/2011/layout/HexagonRadial"/>
    <dgm:cxn modelId="{055C554F-116D-49C1-8E12-60D3CD86D68F}" type="presParOf" srcId="{7DDAD89C-F8DE-455C-B70A-E76F698B0FF5}" destId="{64B07C66-AD5A-451C-B978-2C6C4F7A2EAB}" srcOrd="0" destOrd="0" presId="urn:microsoft.com/office/officeart/2011/layout/HexagonRadial"/>
    <dgm:cxn modelId="{F6C46BB1-9C26-4E89-8452-3954989E16B3}" type="presParOf" srcId="{5344A4DB-7E6F-491B-B8CD-5A484CDB9B9C}" destId="{C1630A24-7E62-41FF-9F04-D069DD69D66E}" srcOrd="4" destOrd="0" presId="urn:microsoft.com/office/officeart/2011/layout/HexagonRadial"/>
    <dgm:cxn modelId="{F909272D-EF52-4700-AF68-50ED451B9DE5}" type="presParOf" srcId="{5344A4DB-7E6F-491B-B8CD-5A484CDB9B9C}" destId="{25B5CBF7-AD64-48D3-9ACA-2C8917127790}" srcOrd="5" destOrd="0" presId="urn:microsoft.com/office/officeart/2011/layout/HexagonRadial"/>
    <dgm:cxn modelId="{6815A5C1-5D40-4B53-BDD8-C378A8C9AE82}" type="presParOf" srcId="{25B5CBF7-AD64-48D3-9ACA-2C8917127790}" destId="{FF84354F-0E4F-4057-8D3A-15797F4C43BD}" srcOrd="0" destOrd="0" presId="urn:microsoft.com/office/officeart/2011/layout/HexagonRadial"/>
    <dgm:cxn modelId="{5CF0790D-5248-4D27-8EE5-9AB3FC9C3EA2}" type="presParOf" srcId="{5344A4DB-7E6F-491B-B8CD-5A484CDB9B9C}" destId="{CC6089C7-C8AF-4E6D-A5B5-A8DEFD806131}" srcOrd="6" destOrd="0" presId="urn:microsoft.com/office/officeart/2011/layout/HexagonRadial"/>
    <dgm:cxn modelId="{EBF7A554-5B99-4E6F-AAD9-2094A49A70DC}" type="presParOf" srcId="{5344A4DB-7E6F-491B-B8CD-5A484CDB9B9C}" destId="{A0B90A8A-3B1D-48F2-8C2D-5C6B530F4A43}" srcOrd="7" destOrd="0" presId="urn:microsoft.com/office/officeart/2011/layout/HexagonRadial"/>
    <dgm:cxn modelId="{D878DEEE-D1C4-4637-8C43-7AD0E7B5D0A2}" type="presParOf" srcId="{A0B90A8A-3B1D-48F2-8C2D-5C6B530F4A43}" destId="{EAC727A8-AC59-45EB-A5C2-BA71308E1B9E}" srcOrd="0" destOrd="0" presId="urn:microsoft.com/office/officeart/2011/layout/HexagonRadial"/>
    <dgm:cxn modelId="{19EFD1B3-554C-44AD-9D1A-6798DA52F47B}" type="presParOf" srcId="{5344A4DB-7E6F-491B-B8CD-5A484CDB9B9C}" destId="{0BFD4013-3DDA-4C50-944C-C48D382849CF}" srcOrd="8" destOrd="0" presId="urn:microsoft.com/office/officeart/2011/layout/HexagonRadial"/>
    <dgm:cxn modelId="{EEE16552-6DB3-47D8-8FF1-73F3C2EA926C}" type="presParOf" srcId="{5344A4DB-7E6F-491B-B8CD-5A484CDB9B9C}" destId="{9F092E95-1CF6-423D-B739-7DA7A4537703}" srcOrd="9" destOrd="0" presId="urn:microsoft.com/office/officeart/2011/layout/HexagonRadial"/>
    <dgm:cxn modelId="{2DF8B2DC-9213-42EE-A314-537105CC444A}" type="presParOf" srcId="{9F092E95-1CF6-423D-B739-7DA7A4537703}" destId="{CF2F2BAB-A068-4290-876F-05E4FA27E41B}" srcOrd="0" destOrd="0" presId="urn:microsoft.com/office/officeart/2011/layout/HexagonRadial"/>
    <dgm:cxn modelId="{5B42BF73-1362-4ED6-92E6-3D20736BF3D4}" type="presParOf" srcId="{5344A4DB-7E6F-491B-B8CD-5A484CDB9B9C}" destId="{24DEFD76-6A4A-4699-97F1-C9679281FD89}" srcOrd="10" destOrd="0" presId="urn:microsoft.com/office/officeart/2011/layout/HexagonRadial"/>
    <dgm:cxn modelId="{E344AA16-4236-4B2E-931A-DB211C644904}" type="presParOf" srcId="{5344A4DB-7E6F-491B-B8CD-5A484CDB9B9C}" destId="{A592D244-3289-4229-81D2-581BCE84D4D3}" srcOrd="11" destOrd="0" presId="urn:microsoft.com/office/officeart/2011/layout/HexagonRadial"/>
    <dgm:cxn modelId="{BEC58DB5-2999-454B-9487-5BE15F9387EA}" type="presParOf" srcId="{A592D244-3289-4229-81D2-581BCE84D4D3}" destId="{EFE7D22D-7C2C-4E42-91EB-934E30E66B7D}" srcOrd="0" destOrd="0" presId="urn:microsoft.com/office/officeart/2011/layout/HexagonRadial"/>
    <dgm:cxn modelId="{4DDDEE1B-6E08-42C2-862F-85B7B4CA36F7}" type="presParOf" srcId="{5344A4DB-7E6F-491B-B8CD-5A484CDB9B9C}" destId="{0EBEE31F-5F03-4138-89C6-217D7BA0417F}" srcOrd="12" destOrd="0" presId="urn:microsoft.com/office/officeart/2011/layout/HexagonRadial"/>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BD1E318-9634-42DA-86E2-006D2A7742BD}" type="doc">
      <dgm:prSet loTypeId="urn:microsoft.com/office/officeart/2005/8/layout/hProcess9" loCatId="process" qsTypeId="urn:microsoft.com/office/officeart/2005/8/quickstyle/3d3" qsCatId="3D" csTypeId="urn:microsoft.com/office/officeart/2005/8/colors/colorful5" csCatId="colorful" phldr="1"/>
      <dgm:spPr/>
      <dgm:t>
        <a:bodyPr/>
        <a:lstStyle/>
        <a:p>
          <a:endParaRPr lang="en-US"/>
        </a:p>
      </dgm:t>
    </dgm:pt>
    <dgm:pt modelId="{02038992-55AC-4727-AE98-F8A8C2AE156D}">
      <dgm:prSet phldrT="[Text]" custT="1"/>
      <dgm:spPr/>
      <dgm:t>
        <a:bodyPr/>
        <a:lstStyle/>
        <a:p>
          <a:r>
            <a:rPr lang="en-GB" sz="1600" b="1" noProof="0" dirty="0" smtClean="0"/>
            <a:t>Phase 1</a:t>
          </a:r>
          <a:endParaRPr lang="en-GB" sz="1600" b="1" noProof="0" dirty="0"/>
        </a:p>
      </dgm:t>
    </dgm:pt>
    <dgm:pt modelId="{D942287E-1435-4B22-9B18-8D8FA3CE0CE4}" type="parTrans" cxnId="{925ECBFD-6D1B-4B92-8C6C-97EE18A04568}">
      <dgm:prSet/>
      <dgm:spPr/>
      <dgm:t>
        <a:bodyPr/>
        <a:lstStyle/>
        <a:p>
          <a:endParaRPr lang="en-US" sz="1600"/>
        </a:p>
      </dgm:t>
    </dgm:pt>
    <dgm:pt modelId="{3CD14E1E-F514-482E-B7E2-14D00381C25F}" type="sibTrans" cxnId="{925ECBFD-6D1B-4B92-8C6C-97EE18A04568}">
      <dgm:prSet/>
      <dgm:spPr/>
      <dgm:t>
        <a:bodyPr/>
        <a:lstStyle/>
        <a:p>
          <a:endParaRPr lang="en-US" sz="1600"/>
        </a:p>
      </dgm:t>
    </dgm:pt>
    <dgm:pt modelId="{328007C7-3E60-4A83-B5E6-C2AAED10DF2C}">
      <dgm:prSet phldrT="[Text]" custT="1"/>
      <dgm:spPr/>
      <dgm:t>
        <a:bodyPr/>
        <a:lstStyle/>
        <a:p>
          <a:r>
            <a:rPr lang="en-GB" sz="1600" noProof="0" dirty="0" smtClean="0"/>
            <a:t>Project </a:t>
          </a:r>
          <a:r>
            <a:rPr lang="bs-Latn-BA" sz="1600" noProof="0" dirty="0" smtClean="0"/>
            <a:t>i</a:t>
          </a:r>
          <a:r>
            <a:rPr lang="en-GB" sz="1600" noProof="0" dirty="0" err="1" smtClean="0"/>
            <a:t>dea</a:t>
          </a:r>
          <a:endParaRPr lang="en-GB" sz="1600" noProof="0" dirty="0"/>
        </a:p>
      </dgm:t>
    </dgm:pt>
    <dgm:pt modelId="{4439605F-20E3-43A2-85C0-94A7E415F3A1}" type="parTrans" cxnId="{3A42258A-F1EB-48C6-B06E-471C9B8CFB60}">
      <dgm:prSet/>
      <dgm:spPr/>
      <dgm:t>
        <a:bodyPr/>
        <a:lstStyle/>
        <a:p>
          <a:endParaRPr lang="en-US" sz="1600"/>
        </a:p>
      </dgm:t>
    </dgm:pt>
    <dgm:pt modelId="{7F4EA934-4D25-4977-A91C-90E51CDCDD3E}" type="sibTrans" cxnId="{3A42258A-F1EB-48C6-B06E-471C9B8CFB60}">
      <dgm:prSet/>
      <dgm:spPr/>
      <dgm:t>
        <a:bodyPr/>
        <a:lstStyle/>
        <a:p>
          <a:endParaRPr lang="en-US" sz="1600"/>
        </a:p>
      </dgm:t>
    </dgm:pt>
    <dgm:pt modelId="{143D035E-DE3A-4A8A-9A77-98A7B14528FB}">
      <dgm:prSet phldrT="[Text]" custT="1"/>
      <dgm:spPr/>
      <dgm:t>
        <a:bodyPr/>
        <a:lstStyle/>
        <a:p>
          <a:r>
            <a:rPr lang="en-GB" sz="1600" b="1" noProof="0" dirty="0" smtClean="0"/>
            <a:t>Phase 2</a:t>
          </a:r>
          <a:endParaRPr lang="en-GB" sz="1600" b="1" noProof="0" dirty="0"/>
        </a:p>
      </dgm:t>
    </dgm:pt>
    <dgm:pt modelId="{7F1BF470-BFAC-4D5D-ADE3-F0FF9BEEA434}" type="parTrans" cxnId="{A9272D27-1199-4080-86F8-0AA0A139D431}">
      <dgm:prSet/>
      <dgm:spPr/>
      <dgm:t>
        <a:bodyPr/>
        <a:lstStyle/>
        <a:p>
          <a:endParaRPr lang="en-US" sz="1600"/>
        </a:p>
      </dgm:t>
    </dgm:pt>
    <dgm:pt modelId="{36B6AD2E-FCCE-4EA9-8A08-2E3369243F5F}" type="sibTrans" cxnId="{A9272D27-1199-4080-86F8-0AA0A139D431}">
      <dgm:prSet/>
      <dgm:spPr/>
      <dgm:t>
        <a:bodyPr/>
        <a:lstStyle/>
        <a:p>
          <a:endParaRPr lang="en-US" sz="1600"/>
        </a:p>
      </dgm:t>
    </dgm:pt>
    <dgm:pt modelId="{DFF68EBC-6FD0-444F-822E-DCE25679057A}">
      <dgm:prSet phldrT="[Text]" custT="1"/>
      <dgm:spPr/>
      <dgm:t>
        <a:bodyPr/>
        <a:lstStyle/>
        <a:p>
          <a:r>
            <a:rPr lang="en-GB" sz="1600" noProof="0" dirty="0" smtClean="0"/>
            <a:t>Proposal </a:t>
          </a:r>
          <a:r>
            <a:rPr lang="bs-Latn-BA" sz="1600" noProof="0" dirty="0" smtClean="0"/>
            <a:t>w</a:t>
          </a:r>
          <a:r>
            <a:rPr lang="en-GB" sz="1600" noProof="0" dirty="0" err="1" smtClean="0"/>
            <a:t>riting</a:t>
          </a:r>
          <a:endParaRPr lang="en-GB" sz="1600" noProof="0" dirty="0"/>
        </a:p>
      </dgm:t>
    </dgm:pt>
    <dgm:pt modelId="{01E9D18D-35F6-4D1D-8B26-56753C6D0E21}" type="parTrans" cxnId="{5E7000C0-6887-45CC-A8C2-BFF14AABDA91}">
      <dgm:prSet/>
      <dgm:spPr/>
      <dgm:t>
        <a:bodyPr/>
        <a:lstStyle/>
        <a:p>
          <a:endParaRPr lang="en-US" sz="1600"/>
        </a:p>
      </dgm:t>
    </dgm:pt>
    <dgm:pt modelId="{3C0A7BC0-1198-4DBE-A832-BDBEAD845AAE}" type="sibTrans" cxnId="{5E7000C0-6887-45CC-A8C2-BFF14AABDA91}">
      <dgm:prSet/>
      <dgm:spPr/>
      <dgm:t>
        <a:bodyPr/>
        <a:lstStyle/>
        <a:p>
          <a:endParaRPr lang="en-US" sz="1600"/>
        </a:p>
      </dgm:t>
    </dgm:pt>
    <dgm:pt modelId="{02C8241B-1EE1-412A-9EA0-7FB07B73EC2C}">
      <dgm:prSet phldrT="[Text]" custT="1"/>
      <dgm:spPr/>
      <dgm:t>
        <a:bodyPr/>
        <a:lstStyle/>
        <a:p>
          <a:r>
            <a:rPr lang="en-GB" sz="1600" b="1" noProof="0" dirty="0" smtClean="0"/>
            <a:t>Phase 3</a:t>
          </a:r>
          <a:endParaRPr lang="en-GB" sz="1600" b="1" noProof="0" dirty="0"/>
        </a:p>
      </dgm:t>
    </dgm:pt>
    <dgm:pt modelId="{62AFCECB-3B10-4CAF-873B-0480D4D82918}" type="parTrans" cxnId="{7394C130-6C4C-487A-98CD-BA2C1808DB9D}">
      <dgm:prSet/>
      <dgm:spPr/>
      <dgm:t>
        <a:bodyPr/>
        <a:lstStyle/>
        <a:p>
          <a:endParaRPr lang="en-US" sz="1600"/>
        </a:p>
      </dgm:t>
    </dgm:pt>
    <dgm:pt modelId="{61E32552-5D8C-4C80-9B1A-6D3D7393E33A}" type="sibTrans" cxnId="{7394C130-6C4C-487A-98CD-BA2C1808DB9D}">
      <dgm:prSet/>
      <dgm:spPr/>
      <dgm:t>
        <a:bodyPr/>
        <a:lstStyle/>
        <a:p>
          <a:endParaRPr lang="en-US" sz="1600"/>
        </a:p>
      </dgm:t>
    </dgm:pt>
    <dgm:pt modelId="{EE4AA5DB-9756-416F-B548-0E677CDB3B32}">
      <dgm:prSet phldrT="[Text]" custT="1"/>
      <dgm:spPr/>
      <dgm:t>
        <a:bodyPr/>
        <a:lstStyle/>
        <a:p>
          <a:r>
            <a:rPr lang="en-GB" sz="1600" noProof="0" dirty="0" smtClean="0"/>
            <a:t>Proposal </a:t>
          </a:r>
          <a:r>
            <a:rPr lang="bs-Latn-BA" sz="1600" noProof="0" dirty="0" smtClean="0"/>
            <a:t>s</a:t>
          </a:r>
          <a:r>
            <a:rPr lang="en-GB" sz="1600" noProof="0" dirty="0" err="1" smtClean="0"/>
            <a:t>ubmission</a:t>
          </a:r>
          <a:endParaRPr lang="en-GB" sz="1600" noProof="0" dirty="0"/>
        </a:p>
      </dgm:t>
    </dgm:pt>
    <dgm:pt modelId="{7DFD696B-4072-49D0-A5FE-F5CF49C57317}" type="parTrans" cxnId="{BA541CCE-3E88-47C0-BA05-72184E79CF41}">
      <dgm:prSet/>
      <dgm:spPr/>
      <dgm:t>
        <a:bodyPr/>
        <a:lstStyle/>
        <a:p>
          <a:endParaRPr lang="en-US" sz="1600"/>
        </a:p>
      </dgm:t>
    </dgm:pt>
    <dgm:pt modelId="{7F7C1B79-16AB-410F-BCD8-2D5091673679}" type="sibTrans" cxnId="{BA541CCE-3E88-47C0-BA05-72184E79CF41}">
      <dgm:prSet/>
      <dgm:spPr/>
      <dgm:t>
        <a:bodyPr/>
        <a:lstStyle/>
        <a:p>
          <a:endParaRPr lang="en-US" sz="1600"/>
        </a:p>
      </dgm:t>
    </dgm:pt>
    <dgm:pt modelId="{1F9D4224-67A1-42F4-8C28-950CEE5C1B05}">
      <dgm:prSet phldrT="[Text]" custT="1"/>
      <dgm:spPr/>
      <dgm:t>
        <a:bodyPr/>
        <a:lstStyle/>
        <a:p>
          <a:r>
            <a:rPr lang="en-GB" sz="1600" b="1" noProof="0" dirty="0" smtClean="0"/>
            <a:t>Phase 4</a:t>
          </a:r>
          <a:endParaRPr lang="en-GB" sz="1600" b="1" noProof="0" dirty="0"/>
        </a:p>
      </dgm:t>
    </dgm:pt>
    <dgm:pt modelId="{440373AB-FBFF-439F-85E9-459BF57747C3}" type="parTrans" cxnId="{9A2AC462-828E-4CFA-9B09-8A2B3747A321}">
      <dgm:prSet/>
      <dgm:spPr/>
      <dgm:t>
        <a:bodyPr/>
        <a:lstStyle/>
        <a:p>
          <a:endParaRPr lang="en-US" sz="1600"/>
        </a:p>
      </dgm:t>
    </dgm:pt>
    <dgm:pt modelId="{6DC3E491-2B8C-4F2F-974F-EE2E5B8EA12E}" type="sibTrans" cxnId="{9A2AC462-828E-4CFA-9B09-8A2B3747A321}">
      <dgm:prSet/>
      <dgm:spPr/>
      <dgm:t>
        <a:bodyPr/>
        <a:lstStyle/>
        <a:p>
          <a:endParaRPr lang="en-US" sz="1600"/>
        </a:p>
      </dgm:t>
    </dgm:pt>
    <dgm:pt modelId="{09AF1737-C528-449F-9BC9-95833BE1CE7C}">
      <dgm:prSet phldrT="[Text]" custT="1"/>
      <dgm:spPr/>
      <dgm:t>
        <a:bodyPr/>
        <a:lstStyle/>
        <a:p>
          <a:r>
            <a:rPr lang="en-GB" sz="1600" b="1" noProof="0" dirty="0" smtClean="0"/>
            <a:t>Phase 5</a:t>
          </a:r>
          <a:endParaRPr lang="en-GB" sz="1600" b="1" noProof="0" dirty="0"/>
        </a:p>
      </dgm:t>
    </dgm:pt>
    <dgm:pt modelId="{C75D02C9-9E27-4AAB-A37C-23B5B807706F}" type="parTrans" cxnId="{29030C60-5B32-4DB9-B8F1-D36EC740E426}">
      <dgm:prSet/>
      <dgm:spPr/>
      <dgm:t>
        <a:bodyPr/>
        <a:lstStyle/>
        <a:p>
          <a:endParaRPr lang="en-US" sz="1600"/>
        </a:p>
      </dgm:t>
    </dgm:pt>
    <dgm:pt modelId="{2474457C-A3E9-43C8-BDBC-E8720497D2D6}" type="sibTrans" cxnId="{29030C60-5B32-4DB9-B8F1-D36EC740E426}">
      <dgm:prSet/>
      <dgm:spPr/>
      <dgm:t>
        <a:bodyPr/>
        <a:lstStyle/>
        <a:p>
          <a:endParaRPr lang="en-US" sz="1600"/>
        </a:p>
      </dgm:t>
    </dgm:pt>
    <dgm:pt modelId="{D68ED05D-030B-4CFC-9116-B81EE9D36B97}">
      <dgm:prSet phldrT="[Text]" custT="1"/>
      <dgm:spPr/>
      <dgm:t>
        <a:bodyPr/>
        <a:lstStyle/>
        <a:p>
          <a:r>
            <a:rPr lang="en-GB" sz="1600" b="1" noProof="0" dirty="0" smtClean="0"/>
            <a:t>Phase 6</a:t>
          </a:r>
          <a:endParaRPr lang="en-GB" sz="1600" b="1" noProof="0" dirty="0"/>
        </a:p>
      </dgm:t>
    </dgm:pt>
    <dgm:pt modelId="{27A624CA-DA18-4E96-9F6C-DE5C93C135B2}" type="parTrans" cxnId="{C9F829D3-AC17-456D-889B-F06EA1B8FCCE}">
      <dgm:prSet/>
      <dgm:spPr/>
      <dgm:t>
        <a:bodyPr/>
        <a:lstStyle/>
        <a:p>
          <a:endParaRPr lang="en-US" sz="1600"/>
        </a:p>
      </dgm:t>
    </dgm:pt>
    <dgm:pt modelId="{A9B42639-97BB-4E4B-B710-F4CFD074781B}" type="sibTrans" cxnId="{C9F829D3-AC17-456D-889B-F06EA1B8FCCE}">
      <dgm:prSet/>
      <dgm:spPr/>
      <dgm:t>
        <a:bodyPr/>
        <a:lstStyle/>
        <a:p>
          <a:endParaRPr lang="en-US" sz="1600"/>
        </a:p>
      </dgm:t>
    </dgm:pt>
    <dgm:pt modelId="{4A2359C9-FB07-40DF-AAEC-9DFEED0FAC3F}">
      <dgm:prSet phldrT="[Text]" custT="1"/>
      <dgm:spPr/>
      <dgm:t>
        <a:bodyPr/>
        <a:lstStyle/>
        <a:p>
          <a:r>
            <a:rPr lang="en-GB" sz="1600" noProof="0" dirty="0" smtClean="0"/>
            <a:t>Finding appropriate </a:t>
          </a:r>
          <a:r>
            <a:rPr lang="bs-Latn-BA" sz="1600" noProof="0" dirty="0" smtClean="0"/>
            <a:t>project </a:t>
          </a:r>
          <a:r>
            <a:rPr lang="en-GB" sz="1600" noProof="0" dirty="0" smtClean="0"/>
            <a:t>call</a:t>
          </a:r>
          <a:endParaRPr lang="en-GB" sz="1600" noProof="0" dirty="0"/>
        </a:p>
      </dgm:t>
    </dgm:pt>
    <dgm:pt modelId="{F7BFFFA9-CF11-4082-A753-EA29460C729D}" type="parTrans" cxnId="{3A321508-50C5-4CD0-A2E3-631E41F6CC94}">
      <dgm:prSet/>
      <dgm:spPr/>
      <dgm:t>
        <a:bodyPr/>
        <a:lstStyle/>
        <a:p>
          <a:endParaRPr lang="en-US" sz="1600"/>
        </a:p>
      </dgm:t>
    </dgm:pt>
    <dgm:pt modelId="{61E4A8DF-F163-4DC9-B41F-DDD56B2FF1C0}" type="sibTrans" cxnId="{3A321508-50C5-4CD0-A2E3-631E41F6CC94}">
      <dgm:prSet/>
      <dgm:spPr/>
      <dgm:t>
        <a:bodyPr/>
        <a:lstStyle/>
        <a:p>
          <a:endParaRPr lang="en-US" sz="1600"/>
        </a:p>
      </dgm:t>
    </dgm:pt>
    <dgm:pt modelId="{9D9DB526-361A-4AC8-991B-6EDC2AC7B455}">
      <dgm:prSet phldrT="[Text]" custT="1"/>
      <dgm:spPr/>
      <dgm:t>
        <a:bodyPr/>
        <a:lstStyle/>
        <a:p>
          <a:r>
            <a:rPr lang="en-GB" sz="1600" noProof="0" dirty="0" smtClean="0"/>
            <a:t>Consortium building</a:t>
          </a:r>
          <a:endParaRPr lang="en-GB" sz="1600" noProof="0" dirty="0"/>
        </a:p>
      </dgm:t>
    </dgm:pt>
    <dgm:pt modelId="{14FEC580-A2E9-42F4-A5D7-21461A54F2F8}" type="parTrans" cxnId="{D6B274C8-5F97-4EF5-B70F-381774204EE7}">
      <dgm:prSet/>
      <dgm:spPr/>
      <dgm:t>
        <a:bodyPr/>
        <a:lstStyle/>
        <a:p>
          <a:endParaRPr lang="en-US" sz="1600"/>
        </a:p>
      </dgm:t>
    </dgm:pt>
    <dgm:pt modelId="{F113F8C9-E47C-4855-8763-689FF84F563D}" type="sibTrans" cxnId="{D6B274C8-5F97-4EF5-B70F-381774204EE7}">
      <dgm:prSet/>
      <dgm:spPr/>
      <dgm:t>
        <a:bodyPr/>
        <a:lstStyle/>
        <a:p>
          <a:endParaRPr lang="en-US" sz="1600"/>
        </a:p>
      </dgm:t>
    </dgm:pt>
    <dgm:pt modelId="{283DFEFB-4619-45F5-AEF1-C2BD720A20CC}">
      <dgm:prSet phldrT="[Text]" custT="1"/>
      <dgm:spPr/>
      <dgm:t>
        <a:bodyPr/>
        <a:lstStyle/>
        <a:p>
          <a:r>
            <a:rPr lang="en-GB" sz="1600" noProof="0" dirty="0" smtClean="0"/>
            <a:t>Evaluation by External Experts</a:t>
          </a:r>
          <a:endParaRPr lang="en-GB" sz="1600" noProof="0" dirty="0"/>
        </a:p>
      </dgm:t>
    </dgm:pt>
    <dgm:pt modelId="{02593B08-F1C1-463E-BFCB-0CE64AB3E16E}" type="parTrans" cxnId="{59C80C5E-E3C4-4789-B3C2-B12FB1F48885}">
      <dgm:prSet/>
      <dgm:spPr/>
      <dgm:t>
        <a:bodyPr/>
        <a:lstStyle/>
        <a:p>
          <a:endParaRPr lang="en-US" sz="1600"/>
        </a:p>
      </dgm:t>
    </dgm:pt>
    <dgm:pt modelId="{73E996AE-EE27-4597-9960-BB8F95DB01CE}" type="sibTrans" cxnId="{59C80C5E-E3C4-4789-B3C2-B12FB1F48885}">
      <dgm:prSet/>
      <dgm:spPr/>
      <dgm:t>
        <a:bodyPr/>
        <a:lstStyle/>
        <a:p>
          <a:endParaRPr lang="en-US" sz="1600"/>
        </a:p>
      </dgm:t>
    </dgm:pt>
    <dgm:pt modelId="{658BB965-E6A2-4C92-B2F9-28B213D7A7FB}">
      <dgm:prSet phldrT="[Text]" custT="1"/>
      <dgm:spPr/>
      <dgm:t>
        <a:bodyPr/>
        <a:lstStyle/>
        <a:p>
          <a:r>
            <a:rPr lang="en-GB" sz="1600" noProof="0" dirty="0" smtClean="0"/>
            <a:t>Grant agreement preparation &amp; signature</a:t>
          </a:r>
          <a:endParaRPr lang="en-GB" sz="1600" noProof="0" dirty="0"/>
        </a:p>
      </dgm:t>
    </dgm:pt>
    <dgm:pt modelId="{3F248AB5-2E16-439D-8618-F29852B81D35}" type="parTrans" cxnId="{592B5DE2-7659-44FF-A6FA-2AAB350E9270}">
      <dgm:prSet/>
      <dgm:spPr/>
      <dgm:t>
        <a:bodyPr/>
        <a:lstStyle/>
        <a:p>
          <a:endParaRPr lang="en-US" sz="1600"/>
        </a:p>
      </dgm:t>
    </dgm:pt>
    <dgm:pt modelId="{973FAB14-ADD4-4379-881D-88A8CC6A2C44}" type="sibTrans" cxnId="{592B5DE2-7659-44FF-A6FA-2AAB350E9270}">
      <dgm:prSet/>
      <dgm:spPr/>
      <dgm:t>
        <a:bodyPr/>
        <a:lstStyle/>
        <a:p>
          <a:endParaRPr lang="en-US" sz="1600"/>
        </a:p>
      </dgm:t>
    </dgm:pt>
    <dgm:pt modelId="{5C86CF75-C574-487A-B367-A61A8679B359}">
      <dgm:prSet phldrT="[Text]" custT="1"/>
      <dgm:spPr/>
      <dgm:t>
        <a:bodyPr/>
        <a:lstStyle/>
        <a:p>
          <a:r>
            <a:rPr lang="en-GB" sz="1600" noProof="0" dirty="0" smtClean="0"/>
            <a:t>Project  </a:t>
          </a:r>
          <a:r>
            <a:rPr lang="bs-Latn-BA" sz="1600" noProof="0" dirty="0" smtClean="0"/>
            <a:t>s</a:t>
          </a:r>
          <a:r>
            <a:rPr lang="en-GB" sz="1600" noProof="0" dirty="0" smtClean="0"/>
            <a:t>tart</a:t>
          </a:r>
          <a:endParaRPr lang="en-GB" sz="1600" noProof="0" dirty="0"/>
        </a:p>
      </dgm:t>
    </dgm:pt>
    <dgm:pt modelId="{864F22D5-D27A-48DC-B6F3-6A428DD8B565}" type="parTrans" cxnId="{71DA3BA8-79A4-41A1-A9C5-8CFD9395C170}">
      <dgm:prSet/>
      <dgm:spPr/>
      <dgm:t>
        <a:bodyPr/>
        <a:lstStyle/>
        <a:p>
          <a:endParaRPr lang="en-US" sz="1600"/>
        </a:p>
      </dgm:t>
    </dgm:pt>
    <dgm:pt modelId="{EA8F8430-3258-4218-B7C7-2DAFD9E014CD}" type="sibTrans" cxnId="{71DA3BA8-79A4-41A1-A9C5-8CFD9395C170}">
      <dgm:prSet/>
      <dgm:spPr/>
      <dgm:t>
        <a:bodyPr/>
        <a:lstStyle/>
        <a:p>
          <a:endParaRPr lang="en-US" sz="1600"/>
        </a:p>
      </dgm:t>
    </dgm:pt>
    <dgm:pt modelId="{25B653F8-4377-497C-8A27-77525D236151}">
      <dgm:prSet phldrT="[Text]" custT="1"/>
      <dgm:spPr/>
      <dgm:t>
        <a:bodyPr/>
        <a:lstStyle/>
        <a:p>
          <a:r>
            <a:rPr lang="en-GB" sz="1600" b="1" noProof="0" dirty="0" smtClean="0"/>
            <a:t>Phase 7 </a:t>
          </a:r>
          <a:endParaRPr lang="en-GB" sz="1600" b="1" noProof="0" dirty="0"/>
        </a:p>
      </dgm:t>
    </dgm:pt>
    <dgm:pt modelId="{0E58B9C4-1953-400D-8DB6-4F7B316A4882}" type="parTrans" cxnId="{981267BF-2879-47FE-BF0C-F209974D5B59}">
      <dgm:prSet/>
      <dgm:spPr/>
      <dgm:t>
        <a:bodyPr/>
        <a:lstStyle/>
        <a:p>
          <a:endParaRPr lang="en-US" sz="1600"/>
        </a:p>
      </dgm:t>
    </dgm:pt>
    <dgm:pt modelId="{FE122788-7E1B-41CE-94EC-5D32C5AA8F0D}" type="sibTrans" cxnId="{981267BF-2879-47FE-BF0C-F209974D5B59}">
      <dgm:prSet/>
      <dgm:spPr/>
      <dgm:t>
        <a:bodyPr/>
        <a:lstStyle/>
        <a:p>
          <a:endParaRPr lang="en-US" sz="1600"/>
        </a:p>
      </dgm:t>
    </dgm:pt>
    <dgm:pt modelId="{FEA174E7-C90D-4354-B7EF-3DE0CD4FC219}">
      <dgm:prSet phldrT="[Text]" custT="1"/>
      <dgm:spPr/>
      <dgm:t>
        <a:bodyPr/>
        <a:lstStyle/>
        <a:p>
          <a:r>
            <a:rPr lang="en-GB" sz="1600" noProof="0" dirty="0" smtClean="0"/>
            <a:t>Project </a:t>
          </a:r>
          <a:r>
            <a:rPr lang="bs-Latn-BA" sz="1600" noProof="0" dirty="0" smtClean="0"/>
            <a:t>e</a:t>
          </a:r>
          <a:r>
            <a:rPr lang="en-GB" sz="1600" noProof="0" dirty="0" err="1" smtClean="0"/>
            <a:t>nd</a:t>
          </a:r>
          <a:endParaRPr lang="en-GB" sz="1600" noProof="0" dirty="0"/>
        </a:p>
      </dgm:t>
    </dgm:pt>
    <dgm:pt modelId="{759736DE-D40C-41BD-A090-4CD326DFD24A}" type="parTrans" cxnId="{271E990D-AF77-403C-B2EB-18A0A9200285}">
      <dgm:prSet/>
      <dgm:spPr/>
      <dgm:t>
        <a:bodyPr/>
        <a:lstStyle/>
        <a:p>
          <a:endParaRPr lang="en-US" sz="1600"/>
        </a:p>
      </dgm:t>
    </dgm:pt>
    <dgm:pt modelId="{27D5391F-D125-4421-B101-FD4ADB7EA7D2}" type="sibTrans" cxnId="{271E990D-AF77-403C-B2EB-18A0A9200285}">
      <dgm:prSet/>
      <dgm:spPr/>
      <dgm:t>
        <a:bodyPr/>
        <a:lstStyle/>
        <a:p>
          <a:endParaRPr lang="en-US" sz="1600"/>
        </a:p>
      </dgm:t>
    </dgm:pt>
    <dgm:pt modelId="{AF55EBA4-FD52-4E8E-825B-3DD207D57634}">
      <dgm:prSet phldrT="[Text]" custT="1"/>
      <dgm:spPr/>
      <dgm:t>
        <a:bodyPr/>
        <a:lstStyle/>
        <a:p>
          <a:r>
            <a:rPr lang="en-GB" sz="1600" noProof="0" dirty="0" smtClean="0"/>
            <a:t>Midterm reporting</a:t>
          </a:r>
          <a:endParaRPr lang="en-GB" sz="1600" noProof="0" dirty="0"/>
        </a:p>
      </dgm:t>
    </dgm:pt>
    <dgm:pt modelId="{4AEF4623-90CD-4693-B629-650734C31078}" type="parTrans" cxnId="{1FFF056D-BB3A-48B9-93A1-2B2BC91F5AB6}">
      <dgm:prSet/>
      <dgm:spPr/>
      <dgm:t>
        <a:bodyPr/>
        <a:lstStyle/>
        <a:p>
          <a:endParaRPr lang="en-US" sz="1600"/>
        </a:p>
      </dgm:t>
    </dgm:pt>
    <dgm:pt modelId="{E0A786C4-E72A-4650-89C3-89F6242155B4}" type="sibTrans" cxnId="{1FFF056D-BB3A-48B9-93A1-2B2BC91F5AB6}">
      <dgm:prSet/>
      <dgm:spPr/>
      <dgm:t>
        <a:bodyPr/>
        <a:lstStyle/>
        <a:p>
          <a:endParaRPr lang="en-US" sz="1600"/>
        </a:p>
      </dgm:t>
    </dgm:pt>
    <dgm:pt modelId="{C413DAA7-4167-FA44-A979-EA2CF167A5B9}">
      <dgm:prSet phldrT="[Text]" custT="1"/>
      <dgm:spPr/>
      <dgm:t>
        <a:bodyPr/>
        <a:lstStyle/>
        <a:p>
          <a:r>
            <a:rPr lang="en-GB" sz="1600" noProof="0" dirty="0" smtClean="0"/>
            <a:t>Implementation</a:t>
          </a:r>
          <a:endParaRPr lang="en-GB" sz="1600" noProof="0" dirty="0"/>
        </a:p>
      </dgm:t>
    </dgm:pt>
    <dgm:pt modelId="{C885B5E1-2E90-7A4D-A852-1F53DA670654}" type="parTrans" cxnId="{5258ED6E-EDBD-824D-BEB8-42532F9D5C6A}">
      <dgm:prSet/>
      <dgm:spPr/>
      <dgm:t>
        <a:bodyPr/>
        <a:lstStyle/>
        <a:p>
          <a:endParaRPr lang="en-US" sz="1600"/>
        </a:p>
      </dgm:t>
    </dgm:pt>
    <dgm:pt modelId="{A594B27C-21B3-A245-B07E-FF145F6C2DF3}" type="sibTrans" cxnId="{5258ED6E-EDBD-824D-BEB8-42532F9D5C6A}">
      <dgm:prSet/>
      <dgm:spPr/>
      <dgm:t>
        <a:bodyPr/>
        <a:lstStyle/>
        <a:p>
          <a:endParaRPr lang="en-US" sz="1600"/>
        </a:p>
      </dgm:t>
    </dgm:pt>
    <dgm:pt modelId="{9CBD68CF-E4DA-4FD0-8643-E530AD3687BF}">
      <dgm:prSet phldrT="[Text]" custT="1"/>
      <dgm:spPr/>
      <dgm:t>
        <a:bodyPr/>
        <a:lstStyle/>
        <a:p>
          <a:r>
            <a:rPr lang="bs-Latn-BA" sz="1600" noProof="0" dirty="0" smtClean="0"/>
            <a:t>F</a:t>
          </a:r>
          <a:r>
            <a:rPr lang="en-GB" sz="1600" noProof="0" dirty="0" err="1" smtClean="0"/>
            <a:t>inal</a:t>
          </a:r>
          <a:r>
            <a:rPr lang="en-GB" sz="1600" noProof="0" dirty="0" smtClean="0"/>
            <a:t> </a:t>
          </a:r>
          <a:r>
            <a:rPr lang="bs-Latn-BA" sz="1600" noProof="0" dirty="0" smtClean="0"/>
            <a:t>r</a:t>
          </a:r>
          <a:r>
            <a:rPr lang="en-GB" sz="1600" noProof="0" dirty="0" err="1" smtClean="0"/>
            <a:t>eportin</a:t>
          </a:r>
          <a:r>
            <a:rPr lang="bs-Latn-BA" sz="1600" noProof="0" dirty="0" smtClean="0"/>
            <a:t>g</a:t>
          </a:r>
          <a:endParaRPr lang="en-GB" sz="1600" noProof="0" dirty="0"/>
        </a:p>
      </dgm:t>
    </dgm:pt>
    <dgm:pt modelId="{07135C31-EB91-49A0-B84F-819590C6B730}" type="parTrans" cxnId="{A5A6AEE1-3827-4AB8-B5B1-2753B6EAD02E}">
      <dgm:prSet/>
      <dgm:spPr/>
      <dgm:t>
        <a:bodyPr/>
        <a:lstStyle/>
        <a:p>
          <a:endParaRPr lang="bs-Latn-BA"/>
        </a:p>
      </dgm:t>
    </dgm:pt>
    <dgm:pt modelId="{F514351E-758F-4B13-882F-EE77ECEC5380}" type="sibTrans" cxnId="{A5A6AEE1-3827-4AB8-B5B1-2753B6EAD02E}">
      <dgm:prSet/>
      <dgm:spPr/>
      <dgm:t>
        <a:bodyPr/>
        <a:lstStyle/>
        <a:p>
          <a:endParaRPr lang="bs-Latn-BA"/>
        </a:p>
      </dgm:t>
    </dgm:pt>
    <dgm:pt modelId="{FD0FCCD5-2404-418C-94BA-BE876E2D68C4}" type="pres">
      <dgm:prSet presAssocID="{0BD1E318-9634-42DA-86E2-006D2A7742BD}" presName="CompostProcess" presStyleCnt="0">
        <dgm:presLayoutVars>
          <dgm:dir/>
          <dgm:resizeHandles val="exact"/>
        </dgm:presLayoutVars>
      </dgm:prSet>
      <dgm:spPr/>
      <dgm:t>
        <a:bodyPr/>
        <a:lstStyle/>
        <a:p>
          <a:endParaRPr lang="bs-Latn-BA"/>
        </a:p>
      </dgm:t>
    </dgm:pt>
    <dgm:pt modelId="{5F9151A5-D026-457F-8452-D7D5C1013300}" type="pres">
      <dgm:prSet presAssocID="{0BD1E318-9634-42DA-86E2-006D2A7742BD}" presName="arrow" presStyleLbl="bgShp" presStyleIdx="0" presStyleCnt="1"/>
      <dgm:spPr/>
      <dgm:t>
        <a:bodyPr/>
        <a:lstStyle/>
        <a:p>
          <a:endParaRPr lang="bs-Latn-BA"/>
        </a:p>
      </dgm:t>
    </dgm:pt>
    <dgm:pt modelId="{B44EAD70-4126-4BBE-B16B-4A06203EBA10}" type="pres">
      <dgm:prSet presAssocID="{0BD1E318-9634-42DA-86E2-006D2A7742BD}" presName="linearProcess" presStyleCnt="0"/>
      <dgm:spPr/>
      <dgm:t>
        <a:bodyPr/>
        <a:lstStyle/>
        <a:p>
          <a:endParaRPr lang="bs-Latn-BA"/>
        </a:p>
      </dgm:t>
    </dgm:pt>
    <dgm:pt modelId="{1B6F8D2E-DD23-4B7F-A843-0B58A35F7C8D}" type="pres">
      <dgm:prSet presAssocID="{02038992-55AC-4727-AE98-F8A8C2AE156D}" presName="textNode" presStyleLbl="node1" presStyleIdx="0" presStyleCnt="7">
        <dgm:presLayoutVars>
          <dgm:bulletEnabled val="1"/>
        </dgm:presLayoutVars>
      </dgm:prSet>
      <dgm:spPr/>
      <dgm:t>
        <a:bodyPr/>
        <a:lstStyle/>
        <a:p>
          <a:endParaRPr lang="bs-Latn-BA"/>
        </a:p>
      </dgm:t>
    </dgm:pt>
    <dgm:pt modelId="{DB4ABC44-D284-4117-8E13-E9817E04B5E5}" type="pres">
      <dgm:prSet presAssocID="{3CD14E1E-F514-482E-B7E2-14D00381C25F}" presName="sibTrans" presStyleCnt="0"/>
      <dgm:spPr/>
      <dgm:t>
        <a:bodyPr/>
        <a:lstStyle/>
        <a:p>
          <a:endParaRPr lang="bs-Latn-BA"/>
        </a:p>
      </dgm:t>
    </dgm:pt>
    <dgm:pt modelId="{FFBB3274-D3F6-4637-81BD-58B13F9234F6}" type="pres">
      <dgm:prSet presAssocID="{143D035E-DE3A-4A8A-9A77-98A7B14528FB}" presName="textNode" presStyleLbl="node1" presStyleIdx="1" presStyleCnt="7">
        <dgm:presLayoutVars>
          <dgm:bulletEnabled val="1"/>
        </dgm:presLayoutVars>
      </dgm:prSet>
      <dgm:spPr/>
      <dgm:t>
        <a:bodyPr/>
        <a:lstStyle/>
        <a:p>
          <a:endParaRPr lang="bs-Latn-BA"/>
        </a:p>
      </dgm:t>
    </dgm:pt>
    <dgm:pt modelId="{85EA57B9-A3BC-46F6-95E8-238286E9B01D}" type="pres">
      <dgm:prSet presAssocID="{36B6AD2E-FCCE-4EA9-8A08-2E3369243F5F}" presName="sibTrans" presStyleCnt="0"/>
      <dgm:spPr/>
      <dgm:t>
        <a:bodyPr/>
        <a:lstStyle/>
        <a:p>
          <a:endParaRPr lang="bs-Latn-BA"/>
        </a:p>
      </dgm:t>
    </dgm:pt>
    <dgm:pt modelId="{58F21B5A-2219-464C-A344-447844A823AC}" type="pres">
      <dgm:prSet presAssocID="{02C8241B-1EE1-412A-9EA0-7FB07B73EC2C}" presName="textNode" presStyleLbl="node1" presStyleIdx="2" presStyleCnt="7">
        <dgm:presLayoutVars>
          <dgm:bulletEnabled val="1"/>
        </dgm:presLayoutVars>
      </dgm:prSet>
      <dgm:spPr/>
      <dgm:t>
        <a:bodyPr/>
        <a:lstStyle/>
        <a:p>
          <a:endParaRPr lang="bs-Latn-BA"/>
        </a:p>
      </dgm:t>
    </dgm:pt>
    <dgm:pt modelId="{A8FCA37B-D33B-4B0B-8497-95E5D4F6D6FE}" type="pres">
      <dgm:prSet presAssocID="{61E32552-5D8C-4C80-9B1A-6D3D7393E33A}" presName="sibTrans" presStyleCnt="0"/>
      <dgm:spPr/>
      <dgm:t>
        <a:bodyPr/>
        <a:lstStyle/>
        <a:p>
          <a:endParaRPr lang="bs-Latn-BA"/>
        </a:p>
      </dgm:t>
    </dgm:pt>
    <dgm:pt modelId="{E58CD546-F4B2-467B-BEDD-79479B4BA93C}" type="pres">
      <dgm:prSet presAssocID="{1F9D4224-67A1-42F4-8C28-950CEE5C1B05}" presName="textNode" presStyleLbl="node1" presStyleIdx="3" presStyleCnt="7" custLinFactNeighborX="14820">
        <dgm:presLayoutVars>
          <dgm:bulletEnabled val="1"/>
        </dgm:presLayoutVars>
      </dgm:prSet>
      <dgm:spPr/>
      <dgm:t>
        <a:bodyPr/>
        <a:lstStyle/>
        <a:p>
          <a:endParaRPr lang="bs-Latn-BA"/>
        </a:p>
      </dgm:t>
    </dgm:pt>
    <dgm:pt modelId="{F56ADED3-92E6-4AF0-9492-C1E27D6AD35F}" type="pres">
      <dgm:prSet presAssocID="{6DC3E491-2B8C-4F2F-974F-EE2E5B8EA12E}" presName="sibTrans" presStyleCnt="0"/>
      <dgm:spPr/>
      <dgm:t>
        <a:bodyPr/>
        <a:lstStyle/>
        <a:p>
          <a:endParaRPr lang="bs-Latn-BA"/>
        </a:p>
      </dgm:t>
    </dgm:pt>
    <dgm:pt modelId="{E805D028-91F6-4601-BF38-EE32AA5931D0}" type="pres">
      <dgm:prSet presAssocID="{09AF1737-C528-449F-9BC9-95833BE1CE7C}" presName="textNode" presStyleLbl="node1" presStyleIdx="4" presStyleCnt="7">
        <dgm:presLayoutVars>
          <dgm:bulletEnabled val="1"/>
        </dgm:presLayoutVars>
      </dgm:prSet>
      <dgm:spPr/>
      <dgm:t>
        <a:bodyPr/>
        <a:lstStyle/>
        <a:p>
          <a:endParaRPr lang="bs-Latn-BA"/>
        </a:p>
      </dgm:t>
    </dgm:pt>
    <dgm:pt modelId="{24DE24BA-7D85-4DBD-A4EE-E713D23E07F0}" type="pres">
      <dgm:prSet presAssocID="{2474457C-A3E9-43C8-BDBC-E8720497D2D6}" presName="sibTrans" presStyleCnt="0"/>
      <dgm:spPr/>
      <dgm:t>
        <a:bodyPr/>
        <a:lstStyle/>
        <a:p>
          <a:endParaRPr lang="bs-Latn-BA"/>
        </a:p>
      </dgm:t>
    </dgm:pt>
    <dgm:pt modelId="{D4B244E1-90C0-4D0E-8D2F-D5CE6FE91666}" type="pres">
      <dgm:prSet presAssocID="{D68ED05D-030B-4CFC-9116-B81EE9D36B97}" presName="textNode" presStyleLbl="node1" presStyleIdx="5" presStyleCnt="7">
        <dgm:presLayoutVars>
          <dgm:bulletEnabled val="1"/>
        </dgm:presLayoutVars>
      </dgm:prSet>
      <dgm:spPr/>
      <dgm:t>
        <a:bodyPr/>
        <a:lstStyle/>
        <a:p>
          <a:endParaRPr lang="bs-Latn-BA"/>
        </a:p>
      </dgm:t>
    </dgm:pt>
    <dgm:pt modelId="{6AE34680-9B61-4E16-AE2C-01EE395177D7}" type="pres">
      <dgm:prSet presAssocID="{A9B42639-97BB-4E4B-B710-F4CFD074781B}" presName="sibTrans" presStyleCnt="0"/>
      <dgm:spPr/>
      <dgm:t>
        <a:bodyPr/>
        <a:lstStyle/>
        <a:p>
          <a:endParaRPr lang="bs-Latn-BA"/>
        </a:p>
      </dgm:t>
    </dgm:pt>
    <dgm:pt modelId="{E44DEE5B-7154-42F0-BD81-49BC09D14445}" type="pres">
      <dgm:prSet presAssocID="{25B653F8-4377-497C-8A27-77525D236151}" presName="textNode" presStyleLbl="node1" presStyleIdx="6" presStyleCnt="7">
        <dgm:presLayoutVars>
          <dgm:bulletEnabled val="1"/>
        </dgm:presLayoutVars>
      </dgm:prSet>
      <dgm:spPr/>
      <dgm:t>
        <a:bodyPr/>
        <a:lstStyle/>
        <a:p>
          <a:endParaRPr lang="bs-Latn-BA"/>
        </a:p>
      </dgm:t>
    </dgm:pt>
  </dgm:ptLst>
  <dgm:cxnLst>
    <dgm:cxn modelId="{981267BF-2879-47FE-BF0C-F209974D5B59}" srcId="{0BD1E318-9634-42DA-86E2-006D2A7742BD}" destId="{25B653F8-4377-497C-8A27-77525D236151}" srcOrd="6" destOrd="0" parTransId="{0E58B9C4-1953-400D-8DB6-4F7B316A4882}" sibTransId="{FE122788-7E1B-41CE-94EC-5D32C5AA8F0D}"/>
    <dgm:cxn modelId="{F5CAA210-4187-40EC-9F5E-C263248EEE5D}" type="presOf" srcId="{283DFEFB-4619-45F5-AEF1-C2BD720A20CC}" destId="{E58CD546-F4B2-467B-BEDD-79479B4BA93C}" srcOrd="0" destOrd="1" presId="urn:microsoft.com/office/officeart/2005/8/layout/hProcess9"/>
    <dgm:cxn modelId="{592B5DE2-7659-44FF-A6FA-2AAB350E9270}" srcId="{09AF1737-C528-449F-9BC9-95833BE1CE7C}" destId="{658BB965-E6A2-4C92-B2F9-28B213D7A7FB}" srcOrd="0" destOrd="0" parTransId="{3F248AB5-2E16-439D-8618-F29852B81D35}" sibTransId="{973FAB14-ADD4-4379-881D-88A8CC6A2C44}"/>
    <dgm:cxn modelId="{7688B8AF-D00C-4F63-99F6-00491DAFBBD7}" type="presOf" srcId="{DFF68EBC-6FD0-444F-822E-DCE25679057A}" destId="{FFBB3274-D3F6-4637-81BD-58B13F9234F6}" srcOrd="0" destOrd="1" presId="urn:microsoft.com/office/officeart/2005/8/layout/hProcess9"/>
    <dgm:cxn modelId="{8A188462-E27F-4E67-AC9C-BB9DE695A691}" type="presOf" srcId="{143D035E-DE3A-4A8A-9A77-98A7B14528FB}" destId="{FFBB3274-D3F6-4637-81BD-58B13F9234F6}" srcOrd="0" destOrd="0" presId="urn:microsoft.com/office/officeart/2005/8/layout/hProcess9"/>
    <dgm:cxn modelId="{5E7000C0-6887-45CC-A8C2-BFF14AABDA91}" srcId="{143D035E-DE3A-4A8A-9A77-98A7B14528FB}" destId="{DFF68EBC-6FD0-444F-822E-DCE25679057A}" srcOrd="0" destOrd="0" parTransId="{01E9D18D-35F6-4D1D-8B26-56753C6D0E21}" sibTransId="{3C0A7BC0-1198-4DBE-A832-BDBEAD845AAE}"/>
    <dgm:cxn modelId="{29030C60-5B32-4DB9-B8F1-D36EC740E426}" srcId="{0BD1E318-9634-42DA-86E2-006D2A7742BD}" destId="{09AF1737-C528-449F-9BC9-95833BE1CE7C}" srcOrd="4" destOrd="0" parTransId="{C75D02C9-9E27-4AAB-A37C-23B5B807706F}" sibTransId="{2474457C-A3E9-43C8-BDBC-E8720497D2D6}"/>
    <dgm:cxn modelId="{74B26FC3-306D-4760-90C1-9EB570D0537B}" type="presOf" srcId="{9D9DB526-361A-4AC8-991B-6EDC2AC7B455}" destId="{1B6F8D2E-DD23-4B7F-A843-0B58A35F7C8D}" srcOrd="0" destOrd="3" presId="urn:microsoft.com/office/officeart/2005/8/layout/hProcess9"/>
    <dgm:cxn modelId="{CB91B530-48E3-426E-95CF-7F9C2B8C78BE}" type="presOf" srcId="{FEA174E7-C90D-4354-B7EF-3DE0CD4FC219}" destId="{E44DEE5B-7154-42F0-BD81-49BC09D14445}" srcOrd="0" destOrd="1" presId="urn:microsoft.com/office/officeart/2005/8/layout/hProcess9"/>
    <dgm:cxn modelId="{1D2C045E-0D8A-471A-99E0-B97287AEC2B8}" type="presOf" srcId="{02038992-55AC-4727-AE98-F8A8C2AE156D}" destId="{1B6F8D2E-DD23-4B7F-A843-0B58A35F7C8D}" srcOrd="0" destOrd="0" presId="urn:microsoft.com/office/officeart/2005/8/layout/hProcess9"/>
    <dgm:cxn modelId="{3A321508-50C5-4CD0-A2E3-631E41F6CC94}" srcId="{02038992-55AC-4727-AE98-F8A8C2AE156D}" destId="{4A2359C9-FB07-40DF-AAEC-9DFEED0FAC3F}" srcOrd="1" destOrd="0" parTransId="{F7BFFFA9-CF11-4082-A753-EA29460C729D}" sibTransId="{61E4A8DF-F163-4DC9-B41F-DDD56B2FF1C0}"/>
    <dgm:cxn modelId="{8B338C83-A0F2-4086-A34A-879F94F31A26}" type="presOf" srcId="{658BB965-E6A2-4C92-B2F9-28B213D7A7FB}" destId="{E805D028-91F6-4601-BF38-EE32AA5931D0}" srcOrd="0" destOrd="1" presId="urn:microsoft.com/office/officeart/2005/8/layout/hProcess9"/>
    <dgm:cxn modelId="{BA541CCE-3E88-47C0-BA05-72184E79CF41}" srcId="{02C8241B-1EE1-412A-9EA0-7FB07B73EC2C}" destId="{EE4AA5DB-9756-416F-B548-0E677CDB3B32}" srcOrd="0" destOrd="0" parTransId="{7DFD696B-4072-49D0-A5FE-F5CF49C57317}" sibTransId="{7F7C1B79-16AB-410F-BCD8-2D5091673679}"/>
    <dgm:cxn modelId="{A5A6AEE1-3827-4AB8-B5B1-2753B6EAD02E}" srcId="{25B653F8-4377-497C-8A27-77525D236151}" destId="{9CBD68CF-E4DA-4FD0-8643-E530AD3687BF}" srcOrd="1" destOrd="0" parTransId="{07135C31-EB91-49A0-B84F-819590C6B730}" sibTransId="{F514351E-758F-4B13-882F-EE77ECEC5380}"/>
    <dgm:cxn modelId="{A91555D1-7F8F-43E4-8739-BE620DF17998}" type="presOf" srcId="{09AF1737-C528-449F-9BC9-95833BE1CE7C}" destId="{E805D028-91F6-4601-BF38-EE32AA5931D0}" srcOrd="0" destOrd="0" presId="urn:microsoft.com/office/officeart/2005/8/layout/hProcess9"/>
    <dgm:cxn modelId="{D6B274C8-5F97-4EF5-B70F-381774204EE7}" srcId="{02038992-55AC-4727-AE98-F8A8C2AE156D}" destId="{9D9DB526-361A-4AC8-991B-6EDC2AC7B455}" srcOrd="2" destOrd="0" parTransId="{14FEC580-A2E9-42F4-A5D7-21461A54F2F8}" sibTransId="{F113F8C9-E47C-4855-8763-689FF84F563D}"/>
    <dgm:cxn modelId="{2531852A-78B3-447A-ADBC-E58968273944}" type="presOf" srcId="{9CBD68CF-E4DA-4FD0-8643-E530AD3687BF}" destId="{E44DEE5B-7154-42F0-BD81-49BC09D14445}" srcOrd="0" destOrd="2" presId="urn:microsoft.com/office/officeart/2005/8/layout/hProcess9"/>
    <dgm:cxn modelId="{C9F829D3-AC17-456D-889B-F06EA1B8FCCE}" srcId="{0BD1E318-9634-42DA-86E2-006D2A7742BD}" destId="{D68ED05D-030B-4CFC-9116-B81EE9D36B97}" srcOrd="5" destOrd="0" parTransId="{27A624CA-DA18-4E96-9F6C-DE5C93C135B2}" sibTransId="{A9B42639-97BB-4E4B-B710-F4CFD074781B}"/>
    <dgm:cxn modelId="{A9272D27-1199-4080-86F8-0AA0A139D431}" srcId="{0BD1E318-9634-42DA-86E2-006D2A7742BD}" destId="{143D035E-DE3A-4A8A-9A77-98A7B14528FB}" srcOrd="1" destOrd="0" parTransId="{7F1BF470-BFAC-4D5D-ADE3-F0FF9BEEA434}" sibTransId="{36B6AD2E-FCCE-4EA9-8A08-2E3369243F5F}"/>
    <dgm:cxn modelId="{3A42258A-F1EB-48C6-B06E-471C9B8CFB60}" srcId="{02038992-55AC-4727-AE98-F8A8C2AE156D}" destId="{328007C7-3E60-4A83-B5E6-C2AAED10DF2C}" srcOrd="0" destOrd="0" parTransId="{4439605F-20E3-43A2-85C0-94A7E415F3A1}" sibTransId="{7F4EA934-4D25-4977-A91C-90E51CDCDD3E}"/>
    <dgm:cxn modelId="{79F407E2-E42A-458D-81F5-6822EFE6E712}" type="presOf" srcId="{AF55EBA4-FD52-4E8E-825B-3DD207D57634}" destId="{D4B244E1-90C0-4D0E-8D2F-D5CE6FE91666}" srcOrd="0" destOrd="3" presId="urn:microsoft.com/office/officeart/2005/8/layout/hProcess9"/>
    <dgm:cxn modelId="{0C383D21-A467-46BA-936F-29023F284F77}" type="presOf" srcId="{4A2359C9-FB07-40DF-AAEC-9DFEED0FAC3F}" destId="{1B6F8D2E-DD23-4B7F-A843-0B58A35F7C8D}" srcOrd="0" destOrd="2" presId="urn:microsoft.com/office/officeart/2005/8/layout/hProcess9"/>
    <dgm:cxn modelId="{36C7186D-0491-4C31-BB12-8945C7540978}" type="presOf" srcId="{0BD1E318-9634-42DA-86E2-006D2A7742BD}" destId="{FD0FCCD5-2404-418C-94BA-BE876E2D68C4}" srcOrd="0" destOrd="0" presId="urn:microsoft.com/office/officeart/2005/8/layout/hProcess9"/>
    <dgm:cxn modelId="{71DA3BA8-79A4-41A1-A9C5-8CFD9395C170}" srcId="{D68ED05D-030B-4CFC-9116-B81EE9D36B97}" destId="{5C86CF75-C574-487A-B367-A61A8679B359}" srcOrd="0" destOrd="0" parTransId="{864F22D5-D27A-48DC-B6F3-6A428DD8B565}" sibTransId="{EA8F8430-3258-4218-B7C7-2DAFD9E014CD}"/>
    <dgm:cxn modelId="{6F48801C-6F70-4E21-A21A-99933A55CB76}" type="presOf" srcId="{02C8241B-1EE1-412A-9EA0-7FB07B73EC2C}" destId="{58F21B5A-2219-464C-A344-447844A823AC}" srcOrd="0" destOrd="0" presId="urn:microsoft.com/office/officeart/2005/8/layout/hProcess9"/>
    <dgm:cxn modelId="{E31E0EF6-532D-4B3E-9A4B-D3178ADDD3EA}" type="presOf" srcId="{C413DAA7-4167-FA44-A979-EA2CF167A5B9}" destId="{D4B244E1-90C0-4D0E-8D2F-D5CE6FE91666}" srcOrd="0" destOrd="2" presId="urn:microsoft.com/office/officeart/2005/8/layout/hProcess9"/>
    <dgm:cxn modelId="{1FFF056D-BB3A-48B9-93A1-2B2BC91F5AB6}" srcId="{D68ED05D-030B-4CFC-9116-B81EE9D36B97}" destId="{AF55EBA4-FD52-4E8E-825B-3DD207D57634}" srcOrd="2" destOrd="0" parTransId="{4AEF4623-90CD-4693-B629-650734C31078}" sibTransId="{E0A786C4-E72A-4650-89C3-89F6242155B4}"/>
    <dgm:cxn modelId="{E9C4781A-13E2-4209-8A59-8122BA000607}" type="presOf" srcId="{1F9D4224-67A1-42F4-8C28-950CEE5C1B05}" destId="{E58CD546-F4B2-467B-BEDD-79479B4BA93C}" srcOrd="0" destOrd="0" presId="urn:microsoft.com/office/officeart/2005/8/layout/hProcess9"/>
    <dgm:cxn modelId="{9A2AC462-828E-4CFA-9B09-8A2B3747A321}" srcId="{0BD1E318-9634-42DA-86E2-006D2A7742BD}" destId="{1F9D4224-67A1-42F4-8C28-950CEE5C1B05}" srcOrd="3" destOrd="0" parTransId="{440373AB-FBFF-439F-85E9-459BF57747C3}" sibTransId="{6DC3E491-2B8C-4F2F-974F-EE2E5B8EA12E}"/>
    <dgm:cxn modelId="{20E49C1F-7290-497F-BD25-120CB7BCFBA4}" type="presOf" srcId="{25B653F8-4377-497C-8A27-77525D236151}" destId="{E44DEE5B-7154-42F0-BD81-49BC09D14445}" srcOrd="0" destOrd="0" presId="urn:microsoft.com/office/officeart/2005/8/layout/hProcess9"/>
    <dgm:cxn modelId="{1E52CFF0-6BF8-4E78-8CB8-BF850B428D7E}" type="presOf" srcId="{EE4AA5DB-9756-416F-B548-0E677CDB3B32}" destId="{58F21B5A-2219-464C-A344-447844A823AC}" srcOrd="0" destOrd="1" presId="urn:microsoft.com/office/officeart/2005/8/layout/hProcess9"/>
    <dgm:cxn modelId="{925ECBFD-6D1B-4B92-8C6C-97EE18A04568}" srcId="{0BD1E318-9634-42DA-86E2-006D2A7742BD}" destId="{02038992-55AC-4727-AE98-F8A8C2AE156D}" srcOrd="0" destOrd="0" parTransId="{D942287E-1435-4B22-9B18-8D8FA3CE0CE4}" sibTransId="{3CD14E1E-F514-482E-B7E2-14D00381C25F}"/>
    <dgm:cxn modelId="{59C80C5E-E3C4-4789-B3C2-B12FB1F48885}" srcId="{1F9D4224-67A1-42F4-8C28-950CEE5C1B05}" destId="{283DFEFB-4619-45F5-AEF1-C2BD720A20CC}" srcOrd="0" destOrd="0" parTransId="{02593B08-F1C1-463E-BFCB-0CE64AB3E16E}" sibTransId="{73E996AE-EE27-4597-9960-BB8F95DB01CE}"/>
    <dgm:cxn modelId="{7394C130-6C4C-487A-98CD-BA2C1808DB9D}" srcId="{0BD1E318-9634-42DA-86E2-006D2A7742BD}" destId="{02C8241B-1EE1-412A-9EA0-7FB07B73EC2C}" srcOrd="2" destOrd="0" parTransId="{62AFCECB-3B10-4CAF-873B-0480D4D82918}" sibTransId="{61E32552-5D8C-4C80-9B1A-6D3D7393E33A}"/>
    <dgm:cxn modelId="{5258ED6E-EDBD-824D-BEB8-42532F9D5C6A}" srcId="{D68ED05D-030B-4CFC-9116-B81EE9D36B97}" destId="{C413DAA7-4167-FA44-A979-EA2CF167A5B9}" srcOrd="1" destOrd="0" parTransId="{C885B5E1-2E90-7A4D-A852-1F53DA670654}" sibTransId="{A594B27C-21B3-A245-B07E-FF145F6C2DF3}"/>
    <dgm:cxn modelId="{5AA74E4B-3793-4332-B645-EF9E42F230F1}" type="presOf" srcId="{D68ED05D-030B-4CFC-9116-B81EE9D36B97}" destId="{D4B244E1-90C0-4D0E-8D2F-D5CE6FE91666}" srcOrd="0" destOrd="0" presId="urn:microsoft.com/office/officeart/2005/8/layout/hProcess9"/>
    <dgm:cxn modelId="{AE48AB0B-3F0A-4FC6-9E9A-48AFD773E177}" type="presOf" srcId="{5C86CF75-C574-487A-B367-A61A8679B359}" destId="{D4B244E1-90C0-4D0E-8D2F-D5CE6FE91666}" srcOrd="0" destOrd="1" presId="urn:microsoft.com/office/officeart/2005/8/layout/hProcess9"/>
    <dgm:cxn modelId="{271E990D-AF77-403C-B2EB-18A0A9200285}" srcId="{25B653F8-4377-497C-8A27-77525D236151}" destId="{FEA174E7-C90D-4354-B7EF-3DE0CD4FC219}" srcOrd="0" destOrd="0" parTransId="{759736DE-D40C-41BD-A090-4CD326DFD24A}" sibTransId="{27D5391F-D125-4421-B101-FD4ADB7EA7D2}"/>
    <dgm:cxn modelId="{F5178AA3-A14A-45B9-A6C3-3866193A51E6}" type="presOf" srcId="{328007C7-3E60-4A83-B5E6-C2AAED10DF2C}" destId="{1B6F8D2E-DD23-4B7F-A843-0B58A35F7C8D}" srcOrd="0" destOrd="1" presId="urn:microsoft.com/office/officeart/2005/8/layout/hProcess9"/>
    <dgm:cxn modelId="{FBDD0E7B-D4B0-48A4-8499-96E32D2DAD03}" type="presParOf" srcId="{FD0FCCD5-2404-418C-94BA-BE876E2D68C4}" destId="{5F9151A5-D026-457F-8452-D7D5C1013300}" srcOrd="0" destOrd="0" presId="urn:microsoft.com/office/officeart/2005/8/layout/hProcess9"/>
    <dgm:cxn modelId="{06757FD2-DBFE-4DDA-BF8C-2BEF3B1E721F}" type="presParOf" srcId="{FD0FCCD5-2404-418C-94BA-BE876E2D68C4}" destId="{B44EAD70-4126-4BBE-B16B-4A06203EBA10}" srcOrd="1" destOrd="0" presId="urn:microsoft.com/office/officeart/2005/8/layout/hProcess9"/>
    <dgm:cxn modelId="{08DEFED8-5F78-4612-B889-E163A123220B}" type="presParOf" srcId="{B44EAD70-4126-4BBE-B16B-4A06203EBA10}" destId="{1B6F8D2E-DD23-4B7F-A843-0B58A35F7C8D}" srcOrd="0" destOrd="0" presId="urn:microsoft.com/office/officeart/2005/8/layout/hProcess9"/>
    <dgm:cxn modelId="{94BCB288-20A0-4172-A06C-5DDE9A934C00}" type="presParOf" srcId="{B44EAD70-4126-4BBE-B16B-4A06203EBA10}" destId="{DB4ABC44-D284-4117-8E13-E9817E04B5E5}" srcOrd="1" destOrd="0" presId="urn:microsoft.com/office/officeart/2005/8/layout/hProcess9"/>
    <dgm:cxn modelId="{5956B473-466F-4AA9-8258-66164453BF27}" type="presParOf" srcId="{B44EAD70-4126-4BBE-B16B-4A06203EBA10}" destId="{FFBB3274-D3F6-4637-81BD-58B13F9234F6}" srcOrd="2" destOrd="0" presId="urn:microsoft.com/office/officeart/2005/8/layout/hProcess9"/>
    <dgm:cxn modelId="{0B7B494D-5335-4544-815B-43A84FCA26AA}" type="presParOf" srcId="{B44EAD70-4126-4BBE-B16B-4A06203EBA10}" destId="{85EA57B9-A3BC-46F6-95E8-238286E9B01D}" srcOrd="3" destOrd="0" presId="urn:microsoft.com/office/officeart/2005/8/layout/hProcess9"/>
    <dgm:cxn modelId="{83654451-14AD-4AB1-BBE2-C61DD3BDF7AB}" type="presParOf" srcId="{B44EAD70-4126-4BBE-B16B-4A06203EBA10}" destId="{58F21B5A-2219-464C-A344-447844A823AC}" srcOrd="4" destOrd="0" presId="urn:microsoft.com/office/officeart/2005/8/layout/hProcess9"/>
    <dgm:cxn modelId="{8340C394-03EC-4712-B39F-3C57F192DCB1}" type="presParOf" srcId="{B44EAD70-4126-4BBE-B16B-4A06203EBA10}" destId="{A8FCA37B-D33B-4B0B-8497-95E5D4F6D6FE}" srcOrd="5" destOrd="0" presId="urn:microsoft.com/office/officeart/2005/8/layout/hProcess9"/>
    <dgm:cxn modelId="{A8984F5C-7578-48A2-B3B5-EE95101138C7}" type="presParOf" srcId="{B44EAD70-4126-4BBE-B16B-4A06203EBA10}" destId="{E58CD546-F4B2-467B-BEDD-79479B4BA93C}" srcOrd="6" destOrd="0" presId="urn:microsoft.com/office/officeart/2005/8/layout/hProcess9"/>
    <dgm:cxn modelId="{0B313ECC-966E-4902-A3A4-FC00A8C8F477}" type="presParOf" srcId="{B44EAD70-4126-4BBE-B16B-4A06203EBA10}" destId="{F56ADED3-92E6-4AF0-9492-C1E27D6AD35F}" srcOrd="7" destOrd="0" presId="urn:microsoft.com/office/officeart/2005/8/layout/hProcess9"/>
    <dgm:cxn modelId="{322AC965-07D3-448A-9DDA-4948B5DBC039}" type="presParOf" srcId="{B44EAD70-4126-4BBE-B16B-4A06203EBA10}" destId="{E805D028-91F6-4601-BF38-EE32AA5931D0}" srcOrd="8" destOrd="0" presId="urn:microsoft.com/office/officeart/2005/8/layout/hProcess9"/>
    <dgm:cxn modelId="{9C18C68A-27E1-4605-9395-B6FC05EECB0A}" type="presParOf" srcId="{B44EAD70-4126-4BBE-B16B-4A06203EBA10}" destId="{24DE24BA-7D85-4DBD-A4EE-E713D23E07F0}" srcOrd="9" destOrd="0" presId="urn:microsoft.com/office/officeart/2005/8/layout/hProcess9"/>
    <dgm:cxn modelId="{1DEE7E21-98FB-49C0-8E85-80D861FD2BA9}" type="presParOf" srcId="{B44EAD70-4126-4BBE-B16B-4A06203EBA10}" destId="{D4B244E1-90C0-4D0E-8D2F-D5CE6FE91666}" srcOrd="10" destOrd="0" presId="urn:microsoft.com/office/officeart/2005/8/layout/hProcess9"/>
    <dgm:cxn modelId="{3ABB3F5B-A35F-4833-9BD2-EFEE1D62CC40}" type="presParOf" srcId="{B44EAD70-4126-4BBE-B16B-4A06203EBA10}" destId="{6AE34680-9B61-4E16-AE2C-01EE395177D7}" srcOrd="11" destOrd="0" presId="urn:microsoft.com/office/officeart/2005/8/layout/hProcess9"/>
    <dgm:cxn modelId="{26086DC0-AAC7-4703-BBB4-DBDFEF2FB89D}" type="presParOf" srcId="{B44EAD70-4126-4BBE-B16B-4A06203EBA10}" destId="{E44DEE5B-7154-42F0-BD81-49BC09D14445}" srcOrd="12"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82964CE4-AC9A-4757-9647-48DA5D2870FA}" type="doc">
      <dgm:prSet loTypeId="urn:microsoft.com/office/officeart/2011/layout/HexagonRadial" loCatId="cycle" qsTypeId="urn:microsoft.com/office/officeart/2005/8/quickstyle/simple1" qsCatId="simple" csTypeId="urn:microsoft.com/office/officeart/2005/8/colors/colorful2" csCatId="colorful" phldr="1"/>
      <dgm:spPr/>
      <dgm:t>
        <a:bodyPr/>
        <a:lstStyle/>
        <a:p>
          <a:endParaRPr lang="bs-Latn-BA"/>
        </a:p>
      </dgm:t>
    </dgm:pt>
    <dgm:pt modelId="{8BD8CD07-B425-4A07-9CDC-334A86CA2FC6}">
      <dgm:prSet phldrT="[Text]" custT="1"/>
      <dgm:spPr/>
      <dgm:t>
        <a:bodyPr/>
        <a:lstStyle/>
        <a:p>
          <a:pPr algn="ctr"/>
          <a:r>
            <a:rPr lang="bs-Latn-BA" sz="1750" dirty="0" smtClean="0"/>
            <a:t>Project proposal ideas?</a:t>
          </a:r>
          <a:endParaRPr lang="bs-Latn-BA" sz="1750" dirty="0"/>
        </a:p>
      </dgm:t>
    </dgm:pt>
    <dgm:pt modelId="{5BB39568-81D8-4F70-97C5-27D3AE327E2A}" type="parTrans" cxnId="{2C55BA8A-6087-4FDF-A44F-B9A27E14A999}">
      <dgm:prSet/>
      <dgm:spPr/>
      <dgm:t>
        <a:bodyPr/>
        <a:lstStyle/>
        <a:p>
          <a:endParaRPr lang="bs-Latn-BA" sz="1750"/>
        </a:p>
      </dgm:t>
    </dgm:pt>
    <dgm:pt modelId="{5609B79E-97D6-4E07-979F-DA0B007E1CCB}" type="sibTrans" cxnId="{2C55BA8A-6087-4FDF-A44F-B9A27E14A999}">
      <dgm:prSet/>
      <dgm:spPr/>
      <dgm:t>
        <a:bodyPr/>
        <a:lstStyle/>
        <a:p>
          <a:endParaRPr lang="bs-Latn-BA" sz="1750"/>
        </a:p>
      </dgm:t>
    </dgm:pt>
    <dgm:pt modelId="{857ECA3F-BED4-4296-9CA2-343B77C96FD0}">
      <dgm:prSet phldrT="[Text]" custT="1"/>
      <dgm:spPr/>
      <dgm:t>
        <a:bodyPr/>
        <a:lstStyle/>
        <a:p>
          <a:r>
            <a:rPr lang="bs-Latn-BA" sz="1750" dirty="0" smtClean="0"/>
            <a:t>Market need</a:t>
          </a:r>
          <a:endParaRPr lang="bs-Latn-BA" sz="1750" dirty="0"/>
        </a:p>
      </dgm:t>
    </dgm:pt>
    <dgm:pt modelId="{E4FE92FE-6DAD-4D7C-A8C8-47903D78D786}" type="parTrans" cxnId="{7DE40C88-6116-4F31-B2F7-FE93FA66099A}">
      <dgm:prSet/>
      <dgm:spPr/>
      <dgm:t>
        <a:bodyPr/>
        <a:lstStyle/>
        <a:p>
          <a:endParaRPr lang="bs-Latn-BA" sz="1750"/>
        </a:p>
      </dgm:t>
    </dgm:pt>
    <dgm:pt modelId="{5FCEA153-7C95-4F05-8411-CB293AF9C5A1}" type="sibTrans" cxnId="{7DE40C88-6116-4F31-B2F7-FE93FA66099A}">
      <dgm:prSet/>
      <dgm:spPr/>
      <dgm:t>
        <a:bodyPr/>
        <a:lstStyle/>
        <a:p>
          <a:endParaRPr lang="bs-Latn-BA" sz="1750"/>
        </a:p>
      </dgm:t>
    </dgm:pt>
    <dgm:pt modelId="{87AEF045-D68E-4862-82B3-9D998C50AD5A}">
      <dgm:prSet phldrT="[Text]" custT="1"/>
      <dgm:spPr/>
      <dgm:t>
        <a:bodyPr/>
        <a:lstStyle/>
        <a:p>
          <a:r>
            <a:rPr lang="bs-Latn-BA" sz="1750" dirty="0" smtClean="0"/>
            <a:t>Business need</a:t>
          </a:r>
          <a:endParaRPr lang="bs-Latn-BA" sz="1750" dirty="0"/>
        </a:p>
      </dgm:t>
    </dgm:pt>
    <dgm:pt modelId="{4339356B-0000-4B6C-AE75-42E228CE3D00}" type="parTrans" cxnId="{14331B24-0676-40A0-85F2-C039DAE006B1}">
      <dgm:prSet/>
      <dgm:spPr/>
      <dgm:t>
        <a:bodyPr/>
        <a:lstStyle/>
        <a:p>
          <a:endParaRPr lang="bs-Latn-BA" sz="1750"/>
        </a:p>
      </dgm:t>
    </dgm:pt>
    <dgm:pt modelId="{BEB0477A-517F-48CC-B4CB-A46DEE9CDB05}" type="sibTrans" cxnId="{14331B24-0676-40A0-85F2-C039DAE006B1}">
      <dgm:prSet/>
      <dgm:spPr/>
      <dgm:t>
        <a:bodyPr/>
        <a:lstStyle/>
        <a:p>
          <a:endParaRPr lang="bs-Latn-BA" sz="1750"/>
        </a:p>
      </dgm:t>
    </dgm:pt>
    <dgm:pt modelId="{179F92BB-E571-4BBA-B668-D151C1F07AF3}">
      <dgm:prSet phldrT="[Text]" custT="1"/>
      <dgm:spPr/>
      <dgm:t>
        <a:bodyPr/>
        <a:lstStyle/>
        <a:p>
          <a:r>
            <a:rPr lang="bs-Latn-BA" sz="1750" dirty="0" smtClean="0"/>
            <a:t>Technological advancement</a:t>
          </a:r>
          <a:endParaRPr lang="bs-Latn-BA" sz="1750" dirty="0"/>
        </a:p>
      </dgm:t>
    </dgm:pt>
    <dgm:pt modelId="{35314466-4AB6-4167-81F9-C58BCFE46A33}" type="parTrans" cxnId="{D2FC5EB5-7A62-4210-A21D-8B28CF4ED95E}">
      <dgm:prSet/>
      <dgm:spPr/>
      <dgm:t>
        <a:bodyPr/>
        <a:lstStyle/>
        <a:p>
          <a:endParaRPr lang="bs-Latn-BA" sz="1750"/>
        </a:p>
      </dgm:t>
    </dgm:pt>
    <dgm:pt modelId="{536C04EF-586A-4DB2-B8FC-5E4125108010}" type="sibTrans" cxnId="{D2FC5EB5-7A62-4210-A21D-8B28CF4ED95E}">
      <dgm:prSet/>
      <dgm:spPr/>
      <dgm:t>
        <a:bodyPr/>
        <a:lstStyle/>
        <a:p>
          <a:endParaRPr lang="bs-Latn-BA" sz="1750"/>
        </a:p>
      </dgm:t>
    </dgm:pt>
    <dgm:pt modelId="{F6D31965-34B5-46F0-ACB6-06B539C75AAD}">
      <dgm:prSet phldrT="[Text]" custT="1"/>
      <dgm:spPr/>
      <dgm:t>
        <a:bodyPr/>
        <a:lstStyle/>
        <a:p>
          <a:r>
            <a:rPr lang="bs-Latn-BA" sz="1750" dirty="0" smtClean="0"/>
            <a:t>Customer request</a:t>
          </a:r>
          <a:endParaRPr lang="bs-Latn-BA" sz="1750" dirty="0"/>
        </a:p>
      </dgm:t>
    </dgm:pt>
    <dgm:pt modelId="{157A1C75-A2D8-4F96-B8D9-D390BD43EB7F}" type="parTrans" cxnId="{23CCB9C9-EF05-41E5-8811-FA0AC7267B54}">
      <dgm:prSet/>
      <dgm:spPr/>
      <dgm:t>
        <a:bodyPr/>
        <a:lstStyle/>
        <a:p>
          <a:endParaRPr lang="bs-Latn-BA" sz="1750"/>
        </a:p>
      </dgm:t>
    </dgm:pt>
    <dgm:pt modelId="{7366C5CB-D97E-47DD-8364-66917A0513F0}" type="sibTrans" cxnId="{23CCB9C9-EF05-41E5-8811-FA0AC7267B54}">
      <dgm:prSet/>
      <dgm:spPr/>
      <dgm:t>
        <a:bodyPr/>
        <a:lstStyle/>
        <a:p>
          <a:endParaRPr lang="bs-Latn-BA" sz="1750"/>
        </a:p>
      </dgm:t>
    </dgm:pt>
    <dgm:pt modelId="{17484A7A-49F4-4066-8618-C020EB5D0136}">
      <dgm:prSet custT="1"/>
      <dgm:spPr/>
      <dgm:t>
        <a:bodyPr/>
        <a:lstStyle/>
        <a:p>
          <a:r>
            <a:rPr lang="bs-Latn-BA" sz="1750" dirty="0" smtClean="0"/>
            <a:t>Social need</a:t>
          </a:r>
          <a:endParaRPr lang="bs-Latn-BA" sz="1750" dirty="0"/>
        </a:p>
      </dgm:t>
    </dgm:pt>
    <dgm:pt modelId="{7E34B900-CC5E-43CE-B4B8-0FEAD1ED7FF4}" type="parTrans" cxnId="{05078FF5-2910-4C85-8F33-DF1725DFE122}">
      <dgm:prSet/>
      <dgm:spPr/>
      <dgm:t>
        <a:bodyPr/>
        <a:lstStyle/>
        <a:p>
          <a:endParaRPr lang="bs-Latn-BA" sz="1750"/>
        </a:p>
      </dgm:t>
    </dgm:pt>
    <dgm:pt modelId="{F2312894-B35D-41EE-82B4-2C3281234A42}" type="sibTrans" cxnId="{05078FF5-2910-4C85-8F33-DF1725DFE122}">
      <dgm:prSet/>
      <dgm:spPr/>
      <dgm:t>
        <a:bodyPr/>
        <a:lstStyle/>
        <a:p>
          <a:endParaRPr lang="bs-Latn-BA" sz="1750"/>
        </a:p>
      </dgm:t>
    </dgm:pt>
    <dgm:pt modelId="{58BCA3D4-D39C-49AD-9960-F9C8799E7B32}">
      <dgm:prSet custT="1"/>
      <dgm:spPr/>
      <dgm:t>
        <a:bodyPr/>
        <a:lstStyle/>
        <a:p>
          <a:r>
            <a:rPr lang="bs-Latn-BA" sz="1750" dirty="0" smtClean="0"/>
            <a:t>Ecological considerations</a:t>
          </a:r>
          <a:endParaRPr lang="bs-Latn-BA" sz="1750" dirty="0"/>
        </a:p>
      </dgm:t>
    </dgm:pt>
    <dgm:pt modelId="{B23B9E83-8152-43FB-AA6B-8F9E6ACE4272}" type="parTrans" cxnId="{20349DAC-EB92-4695-9AEA-77106BAA578D}">
      <dgm:prSet/>
      <dgm:spPr/>
      <dgm:t>
        <a:bodyPr/>
        <a:lstStyle/>
        <a:p>
          <a:endParaRPr lang="bs-Latn-BA" sz="1750"/>
        </a:p>
      </dgm:t>
    </dgm:pt>
    <dgm:pt modelId="{4E2353E9-1241-4B78-A691-6C746665B7AA}" type="sibTrans" cxnId="{20349DAC-EB92-4695-9AEA-77106BAA578D}">
      <dgm:prSet/>
      <dgm:spPr/>
      <dgm:t>
        <a:bodyPr/>
        <a:lstStyle/>
        <a:p>
          <a:endParaRPr lang="bs-Latn-BA" sz="1750"/>
        </a:p>
      </dgm:t>
    </dgm:pt>
    <dgm:pt modelId="{D9555BF2-2139-4EAD-9BF9-A1859CA5809C}" type="pres">
      <dgm:prSet presAssocID="{82964CE4-AC9A-4757-9647-48DA5D2870FA}" presName="Name0" presStyleCnt="0">
        <dgm:presLayoutVars>
          <dgm:chMax val="1"/>
          <dgm:chPref val="1"/>
          <dgm:dir/>
          <dgm:animOne val="branch"/>
          <dgm:animLvl val="lvl"/>
        </dgm:presLayoutVars>
      </dgm:prSet>
      <dgm:spPr/>
      <dgm:t>
        <a:bodyPr/>
        <a:lstStyle/>
        <a:p>
          <a:endParaRPr lang="bs-Latn-BA"/>
        </a:p>
      </dgm:t>
    </dgm:pt>
    <dgm:pt modelId="{2ADBD7AE-A647-4D7F-9FBB-C8709399587A}" type="pres">
      <dgm:prSet presAssocID="{8BD8CD07-B425-4A07-9CDC-334A86CA2FC6}" presName="Parent" presStyleLbl="node0" presStyleIdx="0" presStyleCnt="1">
        <dgm:presLayoutVars>
          <dgm:chMax val="6"/>
          <dgm:chPref val="6"/>
        </dgm:presLayoutVars>
      </dgm:prSet>
      <dgm:spPr/>
      <dgm:t>
        <a:bodyPr/>
        <a:lstStyle/>
        <a:p>
          <a:endParaRPr lang="bs-Latn-BA"/>
        </a:p>
      </dgm:t>
    </dgm:pt>
    <dgm:pt modelId="{D3EC01B8-42DD-4D47-9A1B-AE2DC968353C}" type="pres">
      <dgm:prSet presAssocID="{857ECA3F-BED4-4296-9CA2-343B77C96FD0}" presName="Accent1" presStyleCnt="0"/>
      <dgm:spPr/>
    </dgm:pt>
    <dgm:pt modelId="{60776CF8-EA35-4B40-8FEA-A88B94E82C1D}" type="pres">
      <dgm:prSet presAssocID="{857ECA3F-BED4-4296-9CA2-343B77C96FD0}" presName="Accent" presStyleLbl="bgShp" presStyleIdx="0" presStyleCnt="6"/>
      <dgm:spPr/>
    </dgm:pt>
    <dgm:pt modelId="{A8C16729-B484-4398-893C-E38DE8F35EA3}" type="pres">
      <dgm:prSet presAssocID="{857ECA3F-BED4-4296-9CA2-343B77C96FD0}" presName="Child1" presStyleLbl="node1" presStyleIdx="0" presStyleCnt="6">
        <dgm:presLayoutVars>
          <dgm:chMax val="0"/>
          <dgm:chPref val="0"/>
          <dgm:bulletEnabled val="1"/>
        </dgm:presLayoutVars>
      </dgm:prSet>
      <dgm:spPr/>
      <dgm:t>
        <a:bodyPr/>
        <a:lstStyle/>
        <a:p>
          <a:endParaRPr lang="bs-Latn-BA"/>
        </a:p>
      </dgm:t>
    </dgm:pt>
    <dgm:pt modelId="{5E463878-48DA-4ED4-A070-47961506FC85}" type="pres">
      <dgm:prSet presAssocID="{87AEF045-D68E-4862-82B3-9D998C50AD5A}" presName="Accent2" presStyleCnt="0"/>
      <dgm:spPr/>
    </dgm:pt>
    <dgm:pt modelId="{6DDB680F-32F8-4406-9292-9B9BF1A5EAEC}" type="pres">
      <dgm:prSet presAssocID="{87AEF045-D68E-4862-82B3-9D998C50AD5A}" presName="Accent" presStyleLbl="bgShp" presStyleIdx="1" presStyleCnt="6"/>
      <dgm:spPr/>
    </dgm:pt>
    <dgm:pt modelId="{C0F4868D-6CBE-4FD0-9E60-A3D808D2A111}" type="pres">
      <dgm:prSet presAssocID="{87AEF045-D68E-4862-82B3-9D998C50AD5A}" presName="Child2" presStyleLbl="node1" presStyleIdx="1" presStyleCnt="6">
        <dgm:presLayoutVars>
          <dgm:chMax val="0"/>
          <dgm:chPref val="0"/>
          <dgm:bulletEnabled val="1"/>
        </dgm:presLayoutVars>
      </dgm:prSet>
      <dgm:spPr/>
      <dgm:t>
        <a:bodyPr/>
        <a:lstStyle/>
        <a:p>
          <a:endParaRPr lang="bs-Latn-BA"/>
        </a:p>
      </dgm:t>
    </dgm:pt>
    <dgm:pt modelId="{8B49563B-2FFB-4923-8829-8F80AA477C12}" type="pres">
      <dgm:prSet presAssocID="{179F92BB-E571-4BBA-B668-D151C1F07AF3}" presName="Accent3" presStyleCnt="0"/>
      <dgm:spPr/>
    </dgm:pt>
    <dgm:pt modelId="{03E1AD8D-B807-4B60-B61C-A452BC81160B}" type="pres">
      <dgm:prSet presAssocID="{179F92BB-E571-4BBA-B668-D151C1F07AF3}" presName="Accent" presStyleLbl="bgShp" presStyleIdx="2" presStyleCnt="6"/>
      <dgm:spPr/>
    </dgm:pt>
    <dgm:pt modelId="{94AAA872-2EC4-4DFC-8E67-67A35B7ABB5B}" type="pres">
      <dgm:prSet presAssocID="{179F92BB-E571-4BBA-B668-D151C1F07AF3}" presName="Child3" presStyleLbl="node1" presStyleIdx="2" presStyleCnt="6">
        <dgm:presLayoutVars>
          <dgm:chMax val="0"/>
          <dgm:chPref val="0"/>
          <dgm:bulletEnabled val="1"/>
        </dgm:presLayoutVars>
      </dgm:prSet>
      <dgm:spPr/>
      <dgm:t>
        <a:bodyPr/>
        <a:lstStyle/>
        <a:p>
          <a:endParaRPr lang="bs-Latn-BA"/>
        </a:p>
      </dgm:t>
    </dgm:pt>
    <dgm:pt modelId="{0B3A1D43-2F81-410B-A6C7-0DB4B0705E1D}" type="pres">
      <dgm:prSet presAssocID="{F6D31965-34B5-46F0-ACB6-06B539C75AAD}" presName="Accent4" presStyleCnt="0"/>
      <dgm:spPr/>
    </dgm:pt>
    <dgm:pt modelId="{0C98D4A8-99FE-45FC-9F7B-42AC63434012}" type="pres">
      <dgm:prSet presAssocID="{F6D31965-34B5-46F0-ACB6-06B539C75AAD}" presName="Accent" presStyleLbl="bgShp" presStyleIdx="3" presStyleCnt="6"/>
      <dgm:spPr/>
    </dgm:pt>
    <dgm:pt modelId="{1E3885DD-33BF-493D-BD20-FCC1987FBF8E}" type="pres">
      <dgm:prSet presAssocID="{F6D31965-34B5-46F0-ACB6-06B539C75AAD}" presName="Child4" presStyleLbl="node1" presStyleIdx="3" presStyleCnt="6">
        <dgm:presLayoutVars>
          <dgm:chMax val="0"/>
          <dgm:chPref val="0"/>
          <dgm:bulletEnabled val="1"/>
        </dgm:presLayoutVars>
      </dgm:prSet>
      <dgm:spPr/>
      <dgm:t>
        <a:bodyPr/>
        <a:lstStyle/>
        <a:p>
          <a:endParaRPr lang="bs-Latn-BA"/>
        </a:p>
      </dgm:t>
    </dgm:pt>
    <dgm:pt modelId="{9F0C3AEE-2650-4370-87EB-8B2ED14679CB}" type="pres">
      <dgm:prSet presAssocID="{17484A7A-49F4-4066-8618-C020EB5D0136}" presName="Accent5" presStyleCnt="0"/>
      <dgm:spPr/>
    </dgm:pt>
    <dgm:pt modelId="{9CD85FD7-ABEB-4064-A0B1-A44C5B051018}" type="pres">
      <dgm:prSet presAssocID="{17484A7A-49F4-4066-8618-C020EB5D0136}" presName="Accent" presStyleLbl="bgShp" presStyleIdx="4" presStyleCnt="6"/>
      <dgm:spPr/>
    </dgm:pt>
    <dgm:pt modelId="{995480D1-4425-4F60-B893-C64FB37083B6}" type="pres">
      <dgm:prSet presAssocID="{17484A7A-49F4-4066-8618-C020EB5D0136}" presName="Child5" presStyleLbl="node1" presStyleIdx="4" presStyleCnt="6">
        <dgm:presLayoutVars>
          <dgm:chMax val="0"/>
          <dgm:chPref val="0"/>
          <dgm:bulletEnabled val="1"/>
        </dgm:presLayoutVars>
      </dgm:prSet>
      <dgm:spPr/>
      <dgm:t>
        <a:bodyPr/>
        <a:lstStyle/>
        <a:p>
          <a:endParaRPr lang="bs-Latn-BA"/>
        </a:p>
      </dgm:t>
    </dgm:pt>
    <dgm:pt modelId="{097FE854-E464-4601-88DE-11CFDBD4BB33}" type="pres">
      <dgm:prSet presAssocID="{58BCA3D4-D39C-49AD-9960-F9C8799E7B32}" presName="Accent6" presStyleCnt="0"/>
      <dgm:spPr/>
    </dgm:pt>
    <dgm:pt modelId="{DADB5677-74CA-4E0E-9C9B-5233775E79E2}" type="pres">
      <dgm:prSet presAssocID="{58BCA3D4-D39C-49AD-9960-F9C8799E7B32}" presName="Accent" presStyleLbl="bgShp" presStyleIdx="5" presStyleCnt="6"/>
      <dgm:spPr/>
    </dgm:pt>
    <dgm:pt modelId="{FB1CF184-D0DE-44B6-B15A-6F962BAE46CD}" type="pres">
      <dgm:prSet presAssocID="{58BCA3D4-D39C-49AD-9960-F9C8799E7B32}" presName="Child6" presStyleLbl="node1" presStyleIdx="5" presStyleCnt="6">
        <dgm:presLayoutVars>
          <dgm:chMax val="0"/>
          <dgm:chPref val="0"/>
          <dgm:bulletEnabled val="1"/>
        </dgm:presLayoutVars>
      </dgm:prSet>
      <dgm:spPr/>
      <dgm:t>
        <a:bodyPr/>
        <a:lstStyle/>
        <a:p>
          <a:endParaRPr lang="bs-Latn-BA"/>
        </a:p>
      </dgm:t>
    </dgm:pt>
  </dgm:ptLst>
  <dgm:cxnLst>
    <dgm:cxn modelId="{F33E9A20-6F60-410F-9DEE-2205DAE7AF2A}" type="presOf" srcId="{179F92BB-E571-4BBA-B668-D151C1F07AF3}" destId="{94AAA872-2EC4-4DFC-8E67-67A35B7ABB5B}" srcOrd="0" destOrd="0" presId="urn:microsoft.com/office/officeart/2011/layout/HexagonRadial"/>
    <dgm:cxn modelId="{FC1DE6D9-8387-4BF9-9C78-23A5D5573132}" type="presOf" srcId="{82964CE4-AC9A-4757-9647-48DA5D2870FA}" destId="{D9555BF2-2139-4EAD-9BF9-A1859CA5809C}" srcOrd="0" destOrd="0" presId="urn:microsoft.com/office/officeart/2011/layout/HexagonRadial"/>
    <dgm:cxn modelId="{8BACCCC2-92C3-4D6A-AEB7-82CB16ED472E}" type="presOf" srcId="{17484A7A-49F4-4066-8618-C020EB5D0136}" destId="{995480D1-4425-4F60-B893-C64FB37083B6}" srcOrd="0" destOrd="0" presId="urn:microsoft.com/office/officeart/2011/layout/HexagonRadial"/>
    <dgm:cxn modelId="{D2FC5EB5-7A62-4210-A21D-8B28CF4ED95E}" srcId="{8BD8CD07-B425-4A07-9CDC-334A86CA2FC6}" destId="{179F92BB-E571-4BBA-B668-D151C1F07AF3}" srcOrd="2" destOrd="0" parTransId="{35314466-4AB6-4167-81F9-C58BCFE46A33}" sibTransId="{536C04EF-586A-4DB2-B8FC-5E4125108010}"/>
    <dgm:cxn modelId="{6213FB65-9175-4F1F-BC46-6EED93918E4C}" type="presOf" srcId="{F6D31965-34B5-46F0-ACB6-06B539C75AAD}" destId="{1E3885DD-33BF-493D-BD20-FCC1987FBF8E}" srcOrd="0" destOrd="0" presId="urn:microsoft.com/office/officeart/2011/layout/HexagonRadial"/>
    <dgm:cxn modelId="{B378DB9A-CE3F-4D02-8430-97BE90F5CEC4}" type="presOf" srcId="{58BCA3D4-D39C-49AD-9960-F9C8799E7B32}" destId="{FB1CF184-D0DE-44B6-B15A-6F962BAE46CD}" srcOrd="0" destOrd="0" presId="urn:microsoft.com/office/officeart/2011/layout/HexagonRadial"/>
    <dgm:cxn modelId="{2C55BA8A-6087-4FDF-A44F-B9A27E14A999}" srcId="{82964CE4-AC9A-4757-9647-48DA5D2870FA}" destId="{8BD8CD07-B425-4A07-9CDC-334A86CA2FC6}" srcOrd="0" destOrd="0" parTransId="{5BB39568-81D8-4F70-97C5-27D3AE327E2A}" sibTransId="{5609B79E-97D6-4E07-979F-DA0B007E1CCB}"/>
    <dgm:cxn modelId="{72F52C24-3640-4E57-ABB8-1EC593CCDF69}" type="presOf" srcId="{8BD8CD07-B425-4A07-9CDC-334A86CA2FC6}" destId="{2ADBD7AE-A647-4D7F-9FBB-C8709399587A}" srcOrd="0" destOrd="0" presId="urn:microsoft.com/office/officeart/2011/layout/HexagonRadial"/>
    <dgm:cxn modelId="{1822D49C-D8B2-40FC-B2A1-6E4AD767B89B}" type="presOf" srcId="{857ECA3F-BED4-4296-9CA2-343B77C96FD0}" destId="{A8C16729-B484-4398-893C-E38DE8F35EA3}" srcOrd="0" destOrd="0" presId="urn:microsoft.com/office/officeart/2011/layout/HexagonRadial"/>
    <dgm:cxn modelId="{23CCB9C9-EF05-41E5-8811-FA0AC7267B54}" srcId="{8BD8CD07-B425-4A07-9CDC-334A86CA2FC6}" destId="{F6D31965-34B5-46F0-ACB6-06B539C75AAD}" srcOrd="3" destOrd="0" parTransId="{157A1C75-A2D8-4F96-B8D9-D390BD43EB7F}" sibTransId="{7366C5CB-D97E-47DD-8364-66917A0513F0}"/>
    <dgm:cxn modelId="{7DE40C88-6116-4F31-B2F7-FE93FA66099A}" srcId="{8BD8CD07-B425-4A07-9CDC-334A86CA2FC6}" destId="{857ECA3F-BED4-4296-9CA2-343B77C96FD0}" srcOrd="0" destOrd="0" parTransId="{E4FE92FE-6DAD-4D7C-A8C8-47903D78D786}" sibTransId="{5FCEA153-7C95-4F05-8411-CB293AF9C5A1}"/>
    <dgm:cxn modelId="{20349DAC-EB92-4695-9AEA-77106BAA578D}" srcId="{8BD8CD07-B425-4A07-9CDC-334A86CA2FC6}" destId="{58BCA3D4-D39C-49AD-9960-F9C8799E7B32}" srcOrd="5" destOrd="0" parTransId="{B23B9E83-8152-43FB-AA6B-8F9E6ACE4272}" sibTransId="{4E2353E9-1241-4B78-A691-6C746665B7AA}"/>
    <dgm:cxn modelId="{14331B24-0676-40A0-85F2-C039DAE006B1}" srcId="{8BD8CD07-B425-4A07-9CDC-334A86CA2FC6}" destId="{87AEF045-D68E-4862-82B3-9D998C50AD5A}" srcOrd="1" destOrd="0" parTransId="{4339356B-0000-4B6C-AE75-42E228CE3D00}" sibTransId="{BEB0477A-517F-48CC-B4CB-A46DEE9CDB05}"/>
    <dgm:cxn modelId="{05078FF5-2910-4C85-8F33-DF1725DFE122}" srcId="{8BD8CD07-B425-4A07-9CDC-334A86CA2FC6}" destId="{17484A7A-49F4-4066-8618-C020EB5D0136}" srcOrd="4" destOrd="0" parTransId="{7E34B900-CC5E-43CE-B4B8-0FEAD1ED7FF4}" sibTransId="{F2312894-B35D-41EE-82B4-2C3281234A42}"/>
    <dgm:cxn modelId="{E24BEF2E-00F8-4D19-944F-248B4947FA20}" type="presOf" srcId="{87AEF045-D68E-4862-82B3-9D998C50AD5A}" destId="{C0F4868D-6CBE-4FD0-9E60-A3D808D2A111}" srcOrd="0" destOrd="0" presId="urn:microsoft.com/office/officeart/2011/layout/HexagonRadial"/>
    <dgm:cxn modelId="{A4C9FA35-A498-4544-A468-8DE3F641E0DB}" type="presParOf" srcId="{D9555BF2-2139-4EAD-9BF9-A1859CA5809C}" destId="{2ADBD7AE-A647-4D7F-9FBB-C8709399587A}" srcOrd="0" destOrd="0" presId="urn:microsoft.com/office/officeart/2011/layout/HexagonRadial"/>
    <dgm:cxn modelId="{0E066FFB-F6C5-48CD-8198-7721B90359AB}" type="presParOf" srcId="{D9555BF2-2139-4EAD-9BF9-A1859CA5809C}" destId="{D3EC01B8-42DD-4D47-9A1B-AE2DC968353C}" srcOrd="1" destOrd="0" presId="urn:microsoft.com/office/officeart/2011/layout/HexagonRadial"/>
    <dgm:cxn modelId="{F446A100-A25C-4CE2-A373-5FF23F7C5BBF}" type="presParOf" srcId="{D3EC01B8-42DD-4D47-9A1B-AE2DC968353C}" destId="{60776CF8-EA35-4B40-8FEA-A88B94E82C1D}" srcOrd="0" destOrd="0" presId="urn:microsoft.com/office/officeart/2011/layout/HexagonRadial"/>
    <dgm:cxn modelId="{BF196588-D4B2-4C89-9238-C19263F51087}" type="presParOf" srcId="{D9555BF2-2139-4EAD-9BF9-A1859CA5809C}" destId="{A8C16729-B484-4398-893C-E38DE8F35EA3}" srcOrd="2" destOrd="0" presId="urn:microsoft.com/office/officeart/2011/layout/HexagonRadial"/>
    <dgm:cxn modelId="{A0CD812B-8CA7-4C2D-A9AC-B6F295BAE7A0}" type="presParOf" srcId="{D9555BF2-2139-4EAD-9BF9-A1859CA5809C}" destId="{5E463878-48DA-4ED4-A070-47961506FC85}" srcOrd="3" destOrd="0" presId="urn:microsoft.com/office/officeart/2011/layout/HexagonRadial"/>
    <dgm:cxn modelId="{F7F77C6D-94F8-4F86-8364-A09C10B60A13}" type="presParOf" srcId="{5E463878-48DA-4ED4-A070-47961506FC85}" destId="{6DDB680F-32F8-4406-9292-9B9BF1A5EAEC}" srcOrd="0" destOrd="0" presId="urn:microsoft.com/office/officeart/2011/layout/HexagonRadial"/>
    <dgm:cxn modelId="{BA260232-D2B4-4BA9-A388-6BB4BB4D4897}" type="presParOf" srcId="{D9555BF2-2139-4EAD-9BF9-A1859CA5809C}" destId="{C0F4868D-6CBE-4FD0-9E60-A3D808D2A111}" srcOrd="4" destOrd="0" presId="urn:microsoft.com/office/officeart/2011/layout/HexagonRadial"/>
    <dgm:cxn modelId="{8A134E3D-4EC3-4EA2-B3ED-7C7BFD6D2AF3}" type="presParOf" srcId="{D9555BF2-2139-4EAD-9BF9-A1859CA5809C}" destId="{8B49563B-2FFB-4923-8829-8F80AA477C12}" srcOrd="5" destOrd="0" presId="urn:microsoft.com/office/officeart/2011/layout/HexagonRadial"/>
    <dgm:cxn modelId="{0392928E-DD6E-47EE-ABC2-1AC1CE4AAF06}" type="presParOf" srcId="{8B49563B-2FFB-4923-8829-8F80AA477C12}" destId="{03E1AD8D-B807-4B60-B61C-A452BC81160B}" srcOrd="0" destOrd="0" presId="urn:microsoft.com/office/officeart/2011/layout/HexagonRadial"/>
    <dgm:cxn modelId="{5778766A-0E4B-4ED4-B339-E867717A9500}" type="presParOf" srcId="{D9555BF2-2139-4EAD-9BF9-A1859CA5809C}" destId="{94AAA872-2EC4-4DFC-8E67-67A35B7ABB5B}" srcOrd="6" destOrd="0" presId="urn:microsoft.com/office/officeart/2011/layout/HexagonRadial"/>
    <dgm:cxn modelId="{FFF00207-F599-48B1-B6B8-6269E07CA50C}" type="presParOf" srcId="{D9555BF2-2139-4EAD-9BF9-A1859CA5809C}" destId="{0B3A1D43-2F81-410B-A6C7-0DB4B0705E1D}" srcOrd="7" destOrd="0" presId="urn:microsoft.com/office/officeart/2011/layout/HexagonRadial"/>
    <dgm:cxn modelId="{58177CCB-4215-45B9-B999-0E15E422F7C0}" type="presParOf" srcId="{0B3A1D43-2F81-410B-A6C7-0DB4B0705E1D}" destId="{0C98D4A8-99FE-45FC-9F7B-42AC63434012}" srcOrd="0" destOrd="0" presId="urn:microsoft.com/office/officeart/2011/layout/HexagonRadial"/>
    <dgm:cxn modelId="{D3BD3D7D-47C0-4D24-A253-09385C5CAFF5}" type="presParOf" srcId="{D9555BF2-2139-4EAD-9BF9-A1859CA5809C}" destId="{1E3885DD-33BF-493D-BD20-FCC1987FBF8E}" srcOrd="8" destOrd="0" presId="urn:microsoft.com/office/officeart/2011/layout/HexagonRadial"/>
    <dgm:cxn modelId="{04C054CD-B699-4AF8-A74E-75585FB6959C}" type="presParOf" srcId="{D9555BF2-2139-4EAD-9BF9-A1859CA5809C}" destId="{9F0C3AEE-2650-4370-87EB-8B2ED14679CB}" srcOrd="9" destOrd="0" presId="urn:microsoft.com/office/officeart/2011/layout/HexagonRadial"/>
    <dgm:cxn modelId="{659E8A75-0BF4-464A-9BCB-3967D822B874}" type="presParOf" srcId="{9F0C3AEE-2650-4370-87EB-8B2ED14679CB}" destId="{9CD85FD7-ABEB-4064-A0B1-A44C5B051018}" srcOrd="0" destOrd="0" presId="urn:microsoft.com/office/officeart/2011/layout/HexagonRadial"/>
    <dgm:cxn modelId="{AFEE3CEA-208F-465A-90D3-50ECB4C017AE}" type="presParOf" srcId="{D9555BF2-2139-4EAD-9BF9-A1859CA5809C}" destId="{995480D1-4425-4F60-B893-C64FB37083B6}" srcOrd="10" destOrd="0" presId="urn:microsoft.com/office/officeart/2011/layout/HexagonRadial"/>
    <dgm:cxn modelId="{83D9144D-A880-4B9C-A284-213AE2198D68}" type="presParOf" srcId="{D9555BF2-2139-4EAD-9BF9-A1859CA5809C}" destId="{097FE854-E464-4601-88DE-11CFDBD4BB33}" srcOrd="11" destOrd="0" presId="urn:microsoft.com/office/officeart/2011/layout/HexagonRadial"/>
    <dgm:cxn modelId="{B4CADA57-6C6D-4530-92D7-FBBA6CD09C1E}" type="presParOf" srcId="{097FE854-E464-4601-88DE-11CFDBD4BB33}" destId="{DADB5677-74CA-4E0E-9C9B-5233775E79E2}" srcOrd="0" destOrd="0" presId="urn:microsoft.com/office/officeart/2011/layout/HexagonRadial"/>
    <dgm:cxn modelId="{E331A995-9CF1-416C-A319-F89F2D04AE18}" type="presParOf" srcId="{D9555BF2-2139-4EAD-9BF9-A1859CA5809C}" destId="{FB1CF184-D0DE-44B6-B15A-6F962BAE46CD}" srcOrd="12" destOrd="0" presId="urn:microsoft.com/office/officeart/2011/layout/HexagonRadial"/>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2A40EA-305E-4312-B5DA-6E3853ECED99}" type="doc">
      <dgm:prSet loTypeId="urn:microsoft.com/office/officeart/2005/8/layout/radial3" loCatId="cycle" qsTypeId="urn:microsoft.com/office/officeart/2005/8/quickstyle/3d5" qsCatId="3D" csTypeId="urn:microsoft.com/office/officeart/2005/8/colors/colorful4" csCatId="colorful" phldr="1"/>
      <dgm:spPr/>
      <dgm:t>
        <a:bodyPr/>
        <a:lstStyle/>
        <a:p>
          <a:endParaRPr lang="en-IE"/>
        </a:p>
      </dgm:t>
    </dgm:pt>
    <dgm:pt modelId="{5B8893F7-22A4-4661-96E5-F873D01A0EDD}">
      <dgm:prSet phldrT="[Text]" custT="1"/>
      <dgm:spPr/>
      <dgm:t>
        <a:bodyPr/>
        <a:lstStyle/>
        <a:p>
          <a:r>
            <a:rPr lang="en-IE" sz="4000" smtClean="0">
              <a:latin typeface="Calibri" pitchFamily="34" charset="0"/>
              <a:cs typeface="Calibri" pitchFamily="34" charset="0"/>
            </a:rPr>
            <a:t>Marie </a:t>
          </a:r>
          <a:br>
            <a:rPr lang="en-IE" sz="4000" smtClean="0">
              <a:latin typeface="Calibri" pitchFamily="34" charset="0"/>
              <a:cs typeface="Calibri" pitchFamily="34" charset="0"/>
            </a:rPr>
          </a:br>
          <a:r>
            <a:rPr lang="en-IE" sz="4000" smtClean="0">
              <a:latin typeface="Calibri" pitchFamily="34" charset="0"/>
              <a:cs typeface="Calibri" pitchFamily="34" charset="0"/>
            </a:rPr>
            <a:t>S-Curie Actions</a:t>
          </a:r>
          <a:endParaRPr lang="en-IE" sz="4000" dirty="0">
            <a:latin typeface="Calibri" pitchFamily="34" charset="0"/>
            <a:cs typeface="Calibri" pitchFamily="34" charset="0"/>
          </a:endParaRPr>
        </a:p>
      </dgm:t>
    </dgm:pt>
    <dgm:pt modelId="{CC87DDA6-9DA2-401A-A60F-6374BBF0882C}" type="parTrans" cxnId="{7064B074-78BC-4DDD-AC78-D98F4291D769}">
      <dgm:prSet/>
      <dgm:spPr/>
      <dgm:t>
        <a:bodyPr/>
        <a:lstStyle/>
        <a:p>
          <a:endParaRPr lang="en-IE">
            <a:solidFill>
              <a:schemeClr val="tx1">
                <a:lumMod val="75000"/>
                <a:lumOff val="25000"/>
              </a:schemeClr>
            </a:solidFill>
            <a:latin typeface="Calibri" pitchFamily="34" charset="0"/>
            <a:cs typeface="Calibri" pitchFamily="34" charset="0"/>
          </a:endParaRPr>
        </a:p>
      </dgm:t>
    </dgm:pt>
    <dgm:pt modelId="{02E23B0F-7B67-492F-BF76-F3C4420B9255}" type="sibTrans" cxnId="{7064B074-78BC-4DDD-AC78-D98F4291D769}">
      <dgm:prSet/>
      <dgm:spPr/>
      <dgm:t>
        <a:bodyPr/>
        <a:lstStyle/>
        <a:p>
          <a:endParaRPr lang="en-IE">
            <a:solidFill>
              <a:schemeClr val="tx1">
                <a:lumMod val="75000"/>
                <a:lumOff val="25000"/>
              </a:schemeClr>
            </a:solidFill>
            <a:latin typeface="Calibri" pitchFamily="34" charset="0"/>
            <a:cs typeface="Calibri" pitchFamily="34" charset="0"/>
          </a:endParaRPr>
        </a:p>
      </dgm:t>
    </dgm:pt>
    <dgm:pt modelId="{04BBD641-1DCC-46B7-AABE-621C91D1CAF2}">
      <dgm:prSet phldrT="[Text]" custT="1"/>
      <dgm:spPr/>
      <dgm:t>
        <a:bodyPr/>
        <a:lstStyle/>
        <a:p>
          <a:r>
            <a:rPr lang="en-IE" sz="2000" smtClean="0">
              <a:latin typeface="Calibri" pitchFamily="34" charset="0"/>
              <a:cs typeface="Calibri" pitchFamily="34" charset="0"/>
            </a:rPr>
            <a:t>Training</a:t>
          </a:r>
          <a:endParaRPr lang="en-IE" sz="2000" dirty="0">
            <a:latin typeface="Calibri" pitchFamily="34" charset="0"/>
            <a:cs typeface="Calibri" pitchFamily="34" charset="0"/>
          </a:endParaRPr>
        </a:p>
      </dgm:t>
    </dgm:pt>
    <dgm:pt modelId="{01B5840F-44E3-45C9-8B80-C0C465CBE37F}" type="parTrans" cxnId="{2CCE1C10-F2E6-48DE-A0E3-9EE8CBAF6DEB}">
      <dgm:prSet/>
      <dgm:spPr/>
      <dgm:t>
        <a:bodyPr/>
        <a:lstStyle/>
        <a:p>
          <a:endParaRPr lang="en-IE">
            <a:solidFill>
              <a:schemeClr val="tx1">
                <a:lumMod val="75000"/>
                <a:lumOff val="25000"/>
              </a:schemeClr>
            </a:solidFill>
            <a:latin typeface="Calibri" pitchFamily="34" charset="0"/>
            <a:cs typeface="Calibri" pitchFamily="34" charset="0"/>
          </a:endParaRPr>
        </a:p>
      </dgm:t>
    </dgm:pt>
    <dgm:pt modelId="{DCFAF73C-7B77-417C-8E6A-2A21CB314CE0}" type="sibTrans" cxnId="{2CCE1C10-F2E6-48DE-A0E3-9EE8CBAF6DEB}">
      <dgm:prSet/>
      <dgm:spPr/>
      <dgm:t>
        <a:bodyPr/>
        <a:lstStyle/>
        <a:p>
          <a:endParaRPr lang="en-IE">
            <a:solidFill>
              <a:schemeClr val="tx1">
                <a:lumMod val="75000"/>
                <a:lumOff val="25000"/>
              </a:schemeClr>
            </a:solidFill>
            <a:latin typeface="Calibri" pitchFamily="34" charset="0"/>
            <a:cs typeface="Calibri" pitchFamily="34" charset="0"/>
          </a:endParaRPr>
        </a:p>
      </dgm:t>
    </dgm:pt>
    <dgm:pt modelId="{EE6EBA6A-BEAB-4814-B473-57BCAA01A966}">
      <dgm:prSet phldrT="[Text]" custT="1"/>
      <dgm:spPr/>
      <dgm:t>
        <a:bodyPr/>
        <a:lstStyle/>
        <a:p>
          <a:r>
            <a:rPr lang="en-IE" sz="1800" b="0" smtClean="0">
              <a:latin typeface="Calibri" pitchFamily="34" charset="0"/>
              <a:cs typeface="Calibri" pitchFamily="34" charset="0"/>
            </a:rPr>
            <a:t>Mobility</a:t>
          </a:r>
          <a:endParaRPr lang="en-IE" sz="1200" b="0" dirty="0">
            <a:latin typeface="Calibri" pitchFamily="34" charset="0"/>
            <a:cs typeface="Calibri" pitchFamily="34" charset="0"/>
          </a:endParaRPr>
        </a:p>
      </dgm:t>
    </dgm:pt>
    <dgm:pt modelId="{36581CEC-4D35-4265-B0BA-616CF5D4B691}" type="parTrans" cxnId="{6E2379EF-14B6-467D-936C-9CDC7B9FD384}">
      <dgm:prSet/>
      <dgm:spPr/>
      <dgm:t>
        <a:bodyPr/>
        <a:lstStyle/>
        <a:p>
          <a:endParaRPr lang="en-IE">
            <a:solidFill>
              <a:schemeClr val="tx1">
                <a:lumMod val="75000"/>
                <a:lumOff val="25000"/>
              </a:schemeClr>
            </a:solidFill>
            <a:latin typeface="Calibri" pitchFamily="34" charset="0"/>
            <a:cs typeface="Calibri" pitchFamily="34" charset="0"/>
          </a:endParaRPr>
        </a:p>
      </dgm:t>
    </dgm:pt>
    <dgm:pt modelId="{32791A33-70BE-4A98-A34E-EDA1086ABD33}" type="sibTrans" cxnId="{6E2379EF-14B6-467D-936C-9CDC7B9FD384}">
      <dgm:prSet/>
      <dgm:spPr/>
      <dgm:t>
        <a:bodyPr/>
        <a:lstStyle/>
        <a:p>
          <a:endParaRPr lang="en-IE">
            <a:solidFill>
              <a:schemeClr val="tx1">
                <a:lumMod val="75000"/>
                <a:lumOff val="25000"/>
              </a:schemeClr>
            </a:solidFill>
            <a:latin typeface="Calibri" pitchFamily="34" charset="0"/>
            <a:cs typeface="Calibri" pitchFamily="34" charset="0"/>
          </a:endParaRPr>
        </a:p>
      </dgm:t>
    </dgm:pt>
    <dgm:pt modelId="{B3592C7A-CA5A-4C81-ACF7-BE230179CA29}">
      <dgm:prSet phldrT="[Text]" custT="1"/>
      <dgm:spPr/>
      <dgm:t>
        <a:bodyPr/>
        <a:lstStyle/>
        <a:p>
          <a:r>
            <a:rPr lang="en-IE" sz="2000" smtClean="0">
              <a:latin typeface="Calibri" pitchFamily="34" charset="0"/>
              <a:cs typeface="Calibri" pitchFamily="34" charset="0"/>
            </a:rPr>
            <a:t>Career</a:t>
          </a:r>
          <a:endParaRPr lang="en-IE" sz="2000" dirty="0">
            <a:latin typeface="Calibri" pitchFamily="34" charset="0"/>
            <a:cs typeface="Calibri" pitchFamily="34" charset="0"/>
          </a:endParaRPr>
        </a:p>
      </dgm:t>
    </dgm:pt>
    <dgm:pt modelId="{4E881E0B-E41D-4674-9430-33B38BD2666D}" type="parTrans" cxnId="{24178706-8D2B-4248-8E05-2C60315BFE4F}">
      <dgm:prSet/>
      <dgm:spPr/>
      <dgm:t>
        <a:bodyPr/>
        <a:lstStyle/>
        <a:p>
          <a:endParaRPr lang="en-IE">
            <a:solidFill>
              <a:schemeClr val="tx1">
                <a:lumMod val="75000"/>
                <a:lumOff val="25000"/>
              </a:schemeClr>
            </a:solidFill>
            <a:latin typeface="Calibri" pitchFamily="34" charset="0"/>
            <a:cs typeface="Calibri" pitchFamily="34" charset="0"/>
          </a:endParaRPr>
        </a:p>
      </dgm:t>
    </dgm:pt>
    <dgm:pt modelId="{6EDCD2A8-BF87-43CC-B223-1F450E81BFE2}" type="sibTrans" cxnId="{24178706-8D2B-4248-8E05-2C60315BFE4F}">
      <dgm:prSet/>
      <dgm:spPr/>
      <dgm:t>
        <a:bodyPr/>
        <a:lstStyle/>
        <a:p>
          <a:endParaRPr lang="en-IE">
            <a:solidFill>
              <a:schemeClr val="tx1">
                <a:lumMod val="75000"/>
                <a:lumOff val="25000"/>
              </a:schemeClr>
            </a:solidFill>
            <a:latin typeface="Calibri" pitchFamily="34" charset="0"/>
            <a:cs typeface="Calibri" pitchFamily="34" charset="0"/>
          </a:endParaRPr>
        </a:p>
      </dgm:t>
    </dgm:pt>
    <dgm:pt modelId="{D0B2E4BB-96BF-4135-BF83-40AA9E596D70}" type="pres">
      <dgm:prSet presAssocID="{CD2A40EA-305E-4312-B5DA-6E3853ECED99}" presName="composite" presStyleCnt="0">
        <dgm:presLayoutVars>
          <dgm:chMax val="1"/>
          <dgm:dir/>
          <dgm:resizeHandles val="exact"/>
        </dgm:presLayoutVars>
      </dgm:prSet>
      <dgm:spPr/>
      <dgm:t>
        <a:bodyPr/>
        <a:lstStyle/>
        <a:p>
          <a:endParaRPr lang="en-IE"/>
        </a:p>
      </dgm:t>
    </dgm:pt>
    <dgm:pt modelId="{78799458-82D6-4292-9A1F-7AEF82C9E95D}" type="pres">
      <dgm:prSet presAssocID="{CD2A40EA-305E-4312-B5DA-6E3853ECED99}" presName="radial" presStyleCnt="0">
        <dgm:presLayoutVars>
          <dgm:animLvl val="ctr"/>
        </dgm:presLayoutVars>
      </dgm:prSet>
      <dgm:spPr/>
      <dgm:t>
        <a:bodyPr/>
        <a:lstStyle/>
        <a:p>
          <a:endParaRPr lang="en-IE"/>
        </a:p>
      </dgm:t>
    </dgm:pt>
    <dgm:pt modelId="{86BC8F53-6E0F-4086-9F22-04827421362F}" type="pres">
      <dgm:prSet presAssocID="{5B8893F7-22A4-4661-96E5-F873D01A0EDD}" presName="centerShape" presStyleLbl="vennNode1" presStyleIdx="0" presStyleCnt="4"/>
      <dgm:spPr/>
      <dgm:t>
        <a:bodyPr/>
        <a:lstStyle/>
        <a:p>
          <a:endParaRPr lang="en-IE"/>
        </a:p>
      </dgm:t>
    </dgm:pt>
    <dgm:pt modelId="{4C6D67AF-F627-4D3F-8C84-69777564AA75}" type="pres">
      <dgm:prSet presAssocID="{04BBD641-1DCC-46B7-AABE-621C91D1CAF2}" presName="node" presStyleLbl="vennNode1" presStyleIdx="1" presStyleCnt="4">
        <dgm:presLayoutVars>
          <dgm:bulletEnabled val="1"/>
        </dgm:presLayoutVars>
      </dgm:prSet>
      <dgm:spPr/>
      <dgm:t>
        <a:bodyPr/>
        <a:lstStyle/>
        <a:p>
          <a:endParaRPr lang="en-IE"/>
        </a:p>
      </dgm:t>
    </dgm:pt>
    <dgm:pt modelId="{EC8524FB-CE9C-47D9-ACCC-4E61A1EBF79E}" type="pres">
      <dgm:prSet presAssocID="{EE6EBA6A-BEAB-4814-B473-57BCAA01A966}" presName="node" presStyleLbl="vennNode1" presStyleIdx="2" presStyleCnt="4">
        <dgm:presLayoutVars>
          <dgm:bulletEnabled val="1"/>
        </dgm:presLayoutVars>
      </dgm:prSet>
      <dgm:spPr/>
      <dgm:t>
        <a:bodyPr/>
        <a:lstStyle/>
        <a:p>
          <a:endParaRPr lang="en-IE"/>
        </a:p>
      </dgm:t>
    </dgm:pt>
    <dgm:pt modelId="{54BB82EB-B7A0-4150-8A84-E6C8C65C5BE2}" type="pres">
      <dgm:prSet presAssocID="{B3592C7A-CA5A-4C81-ACF7-BE230179CA29}" presName="node" presStyleLbl="vennNode1" presStyleIdx="3" presStyleCnt="4">
        <dgm:presLayoutVars>
          <dgm:bulletEnabled val="1"/>
        </dgm:presLayoutVars>
      </dgm:prSet>
      <dgm:spPr/>
      <dgm:t>
        <a:bodyPr/>
        <a:lstStyle/>
        <a:p>
          <a:endParaRPr lang="en-IE"/>
        </a:p>
      </dgm:t>
    </dgm:pt>
  </dgm:ptLst>
  <dgm:cxnLst>
    <dgm:cxn modelId="{7804078D-D56E-4062-A553-AFE5BC0FE33D}" type="presOf" srcId="{EE6EBA6A-BEAB-4814-B473-57BCAA01A966}" destId="{EC8524FB-CE9C-47D9-ACCC-4E61A1EBF79E}" srcOrd="0" destOrd="0" presId="urn:microsoft.com/office/officeart/2005/8/layout/radial3"/>
    <dgm:cxn modelId="{2CCE1C10-F2E6-48DE-A0E3-9EE8CBAF6DEB}" srcId="{5B8893F7-22A4-4661-96E5-F873D01A0EDD}" destId="{04BBD641-1DCC-46B7-AABE-621C91D1CAF2}" srcOrd="0" destOrd="0" parTransId="{01B5840F-44E3-45C9-8B80-C0C465CBE37F}" sibTransId="{DCFAF73C-7B77-417C-8E6A-2A21CB314CE0}"/>
    <dgm:cxn modelId="{D3C519B9-EF28-4B04-B0D5-811F9CD23C3B}" type="presOf" srcId="{B3592C7A-CA5A-4C81-ACF7-BE230179CA29}" destId="{54BB82EB-B7A0-4150-8A84-E6C8C65C5BE2}" srcOrd="0" destOrd="0" presId="urn:microsoft.com/office/officeart/2005/8/layout/radial3"/>
    <dgm:cxn modelId="{24178706-8D2B-4248-8E05-2C60315BFE4F}" srcId="{5B8893F7-22A4-4661-96E5-F873D01A0EDD}" destId="{B3592C7A-CA5A-4C81-ACF7-BE230179CA29}" srcOrd="2" destOrd="0" parTransId="{4E881E0B-E41D-4674-9430-33B38BD2666D}" sibTransId="{6EDCD2A8-BF87-43CC-B223-1F450E81BFE2}"/>
    <dgm:cxn modelId="{BAAFDBFE-C46C-4056-9B29-5311AC3064F1}" type="presOf" srcId="{CD2A40EA-305E-4312-B5DA-6E3853ECED99}" destId="{D0B2E4BB-96BF-4135-BF83-40AA9E596D70}" srcOrd="0" destOrd="0" presId="urn:microsoft.com/office/officeart/2005/8/layout/radial3"/>
    <dgm:cxn modelId="{785E0B16-C73E-465A-8496-4FF182D2196C}" type="presOf" srcId="{04BBD641-1DCC-46B7-AABE-621C91D1CAF2}" destId="{4C6D67AF-F627-4D3F-8C84-69777564AA75}" srcOrd="0" destOrd="0" presId="urn:microsoft.com/office/officeart/2005/8/layout/radial3"/>
    <dgm:cxn modelId="{E762ED9B-5B06-42FB-BCA4-AF798533F82B}" type="presOf" srcId="{5B8893F7-22A4-4661-96E5-F873D01A0EDD}" destId="{86BC8F53-6E0F-4086-9F22-04827421362F}" srcOrd="0" destOrd="0" presId="urn:microsoft.com/office/officeart/2005/8/layout/radial3"/>
    <dgm:cxn modelId="{6E2379EF-14B6-467D-936C-9CDC7B9FD384}" srcId="{5B8893F7-22A4-4661-96E5-F873D01A0EDD}" destId="{EE6EBA6A-BEAB-4814-B473-57BCAA01A966}" srcOrd="1" destOrd="0" parTransId="{36581CEC-4D35-4265-B0BA-616CF5D4B691}" sibTransId="{32791A33-70BE-4A98-A34E-EDA1086ABD33}"/>
    <dgm:cxn modelId="{7064B074-78BC-4DDD-AC78-D98F4291D769}" srcId="{CD2A40EA-305E-4312-B5DA-6E3853ECED99}" destId="{5B8893F7-22A4-4661-96E5-F873D01A0EDD}" srcOrd="0" destOrd="0" parTransId="{CC87DDA6-9DA2-401A-A60F-6374BBF0882C}" sibTransId="{02E23B0F-7B67-492F-BF76-F3C4420B9255}"/>
    <dgm:cxn modelId="{8B3ECCA9-C865-4AEE-AE3F-3C69EC8B62FE}" type="presParOf" srcId="{D0B2E4BB-96BF-4135-BF83-40AA9E596D70}" destId="{78799458-82D6-4292-9A1F-7AEF82C9E95D}" srcOrd="0" destOrd="0" presId="urn:microsoft.com/office/officeart/2005/8/layout/radial3"/>
    <dgm:cxn modelId="{6678B96C-C4B8-48CF-87BF-706D07757763}" type="presParOf" srcId="{78799458-82D6-4292-9A1F-7AEF82C9E95D}" destId="{86BC8F53-6E0F-4086-9F22-04827421362F}" srcOrd="0" destOrd="0" presId="urn:microsoft.com/office/officeart/2005/8/layout/radial3"/>
    <dgm:cxn modelId="{093BA82C-C2DF-4081-8E33-58EBB062ABE4}" type="presParOf" srcId="{78799458-82D6-4292-9A1F-7AEF82C9E95D}" destId="{4C6D67AF-F627-4D3F-8C84-69777564AA75}" srcOrd="1" destOrd="0" presId="urn:microsoft.com/office/officeart/2005/8/layout/radial3"/>
    <dgm:cxn modelId="{91020C76-1641-4B1B-AC92-75D0C2D3C39D}" type="presParOf" srcId="{78799458-82D6-4292-9A1F-7AEF82C9E95D}" destId="{EC8524FB-CE9C-47D9-ACCC-4E61A1EBF79E}" srcOrd="2" destOrd="0" presId="urn:microsoft.com/office/officeart/2005/8/layout/radial3"/>
    <dgm:cxn modelId="{430DA4E0-2C35-4085-84B1-78B548A79C7B}" type="presParOf" srcId="{78799458-82D6-4292-9A1F-7AEF82C9E95D}" destId="{54BB82EB-B7A0-4150-8A84-E6C8C65C5BE2}" srcOrd="3" destOrd="0" presId="urn:microsoft.com/office/officeart/2005/8/layout/radial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B098481-BAD9-4C04-9B85-7536C9217663}" type="doc">
      <dgm:prSet loTypeId="urn:microsoft.com/office/officeart/2005/8/layout/vList5" loCatId="list" qsTypeId="urn:microsoft.com/office/officeart/2005/8/quickstyle/simple1" qsCatId="simple" csTypeId="urn:microsoft.com/office/officeart/2005/8/colors/colorful5" csCatId="colorful" phldr="1"/>
      <dgm:spPr/>
      <dgm:t>
        <a:bodyPr/>
        <a:lstStyle/>
        <a:p>
          <a:endParaRPr lang="en-IE"/>
        </a:p>
      </dgm:t>
    </dgm:pt>
    <dgm:pt modelId="{E795CF8D-4687-47AB-846E-78CCC61EC5B4}">
      <dgm:prSet phldrT="[Text]"/>
      <dgm:spPr/>
      <dgm:t>
        <a:bodyPr/>
        <a:lstStyle/>
        <a:p>
          <a:r>
            <a:rPr lang="en-IE" dirty="0" smtClean="0"/>
            <a:t>ITN</a:t>
          </a:r>
          <a:endParaRPr lang="en-IE" dirty="0"/>
        </a:p>
      </dgm:t>
    </dgm:pt>
    <dgm:pt modelId="{1C55BCF4-E35C-4DEF-A4A0-B8878F02220C}" type="parTrans" cxnId="{E506F6A3-D133-47E0-88E9-8A03664408A5}">
      <dgm:prSet/>
      <dgm:spPr/>
      <dgm:t>
        <a:bodyPr/>
        <a:lstStyle/>
        <a:p>
          <a:endParaRPr lang="en-IE"/>
        </a:p>
      </dgm:t>
    </dgm:pt>
    <dgm:pt modelId="{E7F34CD7-50A1-4E42-ABF6-4E6D1B7D0F88}" type="sibTrans" cxnId="{E506F6A3-D133-47E0-88E9-8A03664408A5}">
      <dgm:prSet/>
      <dgm:spPr/>
      <dgm:t>
        <a:bodyPr/>
        <a:lstStyle/>
        <a:p>
          <a:endParaRPr lang="en-IE"/>
        </a:p>
      </dgm:t>
    </dgm:pt>
    <dgm:pt modelId="{C5ADE122-84CC-47D6-B9C2-604C393A33D6}">
      <dgm:prSet phldrT="[Text]" custT="1"/>
      <dgm:spPr/>
      <dgm:t>
        <a:bodyPr/>
        <a:lstStyle/>
        <a:p>
          <a:r>
            <a:rPr lang="en-IE" sz="2200" dirty="0" smtClean="0"/>
            <a:t>Innovative Training Networks</a:t>
          </a:r>
          <a:endParaRPr lang="en-IE" sz="2200" dirty="0"/>
        </a:p>
      </dgm:t>
    </dgm:pt>
    <dgm:pt modelId="{30615ED9-6385-4EFF-9E34-E596EB65062E}" type="parTrans" cxnId="{D1D0389A-9A79-49A6-815D-148823EE0CF7}">
      <dgm:prSet/>
      <dgm:spPr/>
      <dgm:t>
        <a:bodyPr/>
        <a:lstStyle/>
        <a:p>
          <a:endParaRPr lang="en-IE"/>
        </a:p>
      </dgm:t>
    </dgm:pt>
    <dgm:pt modelId="{DC049BE2-0469-401A-BED8-DDA7C2DEBF07}" type="sibTrans" cxnId="{D1D0389A-9A79-49A6-815D-148823EE0CF7}">
      <dgm:prSet/>
      <dgm:spPr/>
      <dgm:t>
        <a:bodyPr/>
        <a:lstStyle/>
        <a:p>
          <a:endParaRPr lang="en-IE"/>
        </a:p>
      </dgm:t>
    </dgm:pt>
    <dgm:pt modelId="{6CD1DBD7-056B-40AE-830D-4F9572659DA7}">
      <dgm:prSet phldrT="[Text]"/>
      <dgm:spPr/>
      <dgm:t>
        <a:bodyPr/>
        <a:lstStyle/>
        <a:p>
          <a:r>
            <a:rPr lang="en-IE" dirty="0" smtClean="0"/>
            <a:t>RISE</a:t>
          </a:r>
          <a:endParaRPr lang="en-IE" dirty="0"/>
        </a:p>
      </dgm:t>
    </dgm:pt>
    <dgm:pt modelId="{63F66E3C-6016-4722-9D6A-41A8FFD83CCA}" type="parTrans" cxnId="{25D66823-E2A0-4F15-92E5-6C5E4630D914}">
      <dgm:prSet/>
      <dgm:spPr/>
      <dgm:t>
        <a:bodyPr/>
        <a:lstStyle/>
        <a:p>
          <a:endParaRPr lang="en-IE"/>
        </a:p>
      </dgm:t>
    </dgm:pt>
    <dgm:pt modelId="{B202B261-E7F3-4FF9-9E1F-D5A5580B1E94}" type="sibTrans" cxnId="{25D66823-E2A0-4F15-92E5-6C5E4630D914}">
      <dgm:prSet/>
      <dgm:spPr/>
      <dgm:t>
        <a:bodyPr/>
        <a:lstStyle/>
        <a:p>
          <a:endParaRPr lang="en-IE"/>
        </a:p>
      </dgm:t>
    </dgm:pt>
    <dgm:pt modelId="{61BDB1EA-3A19-4C59-8D3C-26AA3D308262}">
      <dgm:prSet phldrT="[Text]" custT="1"/>
      <dgm:spPr/>
      <dgm:t>
        <a:bodyPr/>
        <a:lstStyle/>
        <a:p>
          <a:r>
            <a:rPr lang="en-IE" sz="2200" dirty="0" smtClean="0"/>
            <a:t>Research &amp; Innovation Staff Exchange</a:t>
          </a:r>
          <a:endParaRPr lang="en-IE" sz="2200" dirty="0"/>
        </a:p>
      </dgm:t>
    </dgm:pt>
    <dgm:pt modelId="{D02E9A98-34C4-46D6-B1D4-CDD5C56506DD}" type="parTrans" cxnId="{22BC3C5A-477F-42DC-88B0-8C0C6E100EFC}">
      <dgm:prSet/>
      <dgm:spPr/>
      <dgm:t>
        <a:bodyPr/>
        <a:lstStyle/>
        <a:p>
          <a:endParaRPr lang="en-IE"/>
        </a:p>
      </dgm:t>
    </dgm:pt>
    <dgm:pt modelId="{442E31D8-BBCE-4AAD-A09C-79C6E1BC5DCA}" type="sibTrans" cxnId="{22BC3C5A-477F-42DC-88B0-8C0C6E100EFC}">
      <dgm:prSet/>
      <dgm:spPr/>
      <dgm:t>
        <a:bodyPr/>
        <a:lstStyle/>
        <a:p>
          <a:endParaRPr lang="en-IE"/>
        </a:p>
      </dgm:t>
    </dgm:pt>
    <dgm:pt modelId="{7E338F34-9F0A-468E-AC3B-E5A2A495AAAD}">
      <dgm:prSet phldrT="[Text]"/>
      <dgm:spPr/>
      <dgm:t>
        <a:bodyPr/>
        <a:lstStyle/>
        <a:p>
          <a:r>
            <a:rPr lang="en-IE" dirty="0" smtClean="0"/>
            <a:t>COFUND</a:t>
          </a:r>
          <a:endParaRPr lang="en-IE" dirty="0"/>
        </a:p>
      </dgm:t>
    </dgm:pt>
    <dgm:pt modelId="{63C38DCC-CD7B-4302-8E02-5040633E55C5}" type="parTrans" cxnId="{B778C876-5817-42BB-ABC5-644EB3A5446D}">
      <dgm:prSet/>
      <dgm:spPr/>
      <dgm:t>
        <a:bodyPr/>
        <a:lstStyle/>
        <a:p>
          <a:endParaRPr lang="en-IE"/>
        </a:p>
      </dgm:t>
    </dgm:pt>
    <dgm:pt modelId="{3D055533-4E25-44A8-9BE8-E6F97BC61283}" type="sibTrans" cxnId="{B778C876-5817-42BB-ABC5-644EB3A5446D}">
      <dgm:prSet/>
      <dgm:spPr/>
      <dgm:t>
        <a:bodyPr/>
        <a:lstStyle/>
        <a:p>
          <a:endParaRPr lang="en-IE"/>
        </a:p>
      </dgm:t>
    </dgm:pt>
    <dgm:pt modelId="{04030D5B-8F40-4722-B254-9084259B21DA}">
      <dgm:prSet phldrT="[Text]" custT="1"/>
      <dgm:spPr/>
      <dgm:t>
        <a:bodyPr/>
        <a:lstStyle/>
        <a:p>
          <a:r>
            <a:rPr lang="en-IE" sz="2200" dirty="0" smtClean="0"/>
            <a:t>Co-financing fellowship or doctoral programmes with transnational mobility</a:t>
          </a:r>
          <a:endParaRPr lang="en-IE" sz="2200" dirty="0"/>
        </a:p>
      </dgm:t>
    </dgm:pt>
    <dgm:pt modelId="{807A5F88-0F80-4815-B9E5-9A86AFE00008}" type="parTrans" cxnId="{799C745D-0166-4944-9D0E-8903CE49E5C5}">
      <dgm:prSet/>
      <dgm:spPr/>
      <dgm:t>
        <a:bodyPr/>
        <a:lstStyle/>
        <a:p>
          <a:endParaRPr lang="en-IE"/>
        </a:p>
      </dgm:t>
    </dgm:pt>
    <dgm:pt modelId="{D2DBAE7A-55F1-48B5-B176-E125211BA6B5}" type="sibTrans" cxnId="{799C745D-0166-4944-9D0E-8903CE49E5C5}">
      <dgm:prSet/>
      <dgm:spPr/>
      <dgm:t>
        <a:bodyPr/>
        <a:lstStyle/>
        <a:p>
          <a:endParaRPr lang="en-IE"/>
        </a:p>
      </dgm:t>
    </dgm:pt>
    <dgm:pt modelId="{D9A8868E-047D-4AE3-9941-DBBBD0A9F66B}">
      <dgm:prSet phldrT="[Text]"/>
      <dgm:spPr/>
      <dgm:t>
        <a:bodyPr/>
        <a:lstStyle/>
        <a:p>
          <a:r>
            <a:rPr lang="en-IE" dirty="0" smtClean="0"/>
            <a:t>IF</a:t>
          </a:r>
          <a:endParaRPr lang="en-IE" dirty="0"/>
        </a:p>
      </dgm:t>
    </dgm:pt>
    <dgm:pt modelId="{9DBF569C-1372-48F5-89FD-ADF5FBDDD6AF}" type="parTrans" cxnId="{14469F6F-1785-40E4-9789-A96E2ACFC6D7}">
      <dgm:prSet/>
      <dgm:spPr/>
      <dgm:t>
        <a:bodyPr/>
        <a:lstStyle/>
        <a:p>
          <a:endParaRPr lang="en-IE"/>
        </a:p>
      </dgm:t>
    </dgm:pt>
    <dgm:pt modelId="{1E6C5AE5-6357-4F35-97EF-2801B0B7AFFD}" type="sibTrans" cxnId="{14469F6F-1785-40E4-9789-A96E2ACFC6D7}">
      <dgm:prSet/>
      <dgm:spPr/>
      <dgm:t>
        <a:bodyPr/>
        <a:lstStyle/>
        <a:p>
          <a:endParaRPr lang="en-IE"/>
        </a:p>
      </dgm:t>
    </dgm:pt>
    <dgm:pt modelId="{01D48644-F97F-470F-9A02-F8EAF6D23374}">
      <dgm:prSet phldrT="[Text]" custT="1"/>
      <dgm:spPr/>
      <dgm:t>
        <a:bodyPr/>
        <a:lstStyle/>
        <a:p>
          <a:r>
            <a:rPr lang="en-IE" sz="2200" dirty="0" smtClean="0"/>
            <a:t>Individual Fellowships</a:t>
          </a:r>
          <a:endParaRPr lang="en-IE" sz="2200" dirty="0"/>
        </a:p>
      </dgm:t>
    </dgm:pt>
    <dgm:pt modelId="{739E1907-D714-4653-AD1F-113323DEE516}" type="parTrans" cxnId="{B6246517-CF60-4972-95C0-05BFC9707769}">
      <dgm:prSet/>
      <dgm:spPr/>
      <dgm:t>
        <a:bodyPr/>
        <a:lstStyle/>
        <a:p>
          <a:endParaRPr lang="en-IE"/>
        </a:p>
      </dgm:t>
    </dgm:pt>
    <dgm:pt modelId="{08098C06-0602-402C-B001-82E7FA326EEE}" type="sibTrans" cxnId="{B6246517-CF60-4972-95C0-05BFC9707769}">
      <dgm:prSet/>
      <dgm:spPr/>
      <dgm:t>
        <a:bodyPr/>
        <a:lstStyle/>
        <a:p>
          <a:endParaRPr lang="en-IE"/>
        </a:p>
      </dgm:t>
    </dgm:pt>
    <dgm:pt modelId="{85B22CDC-F0D0-47D7-B7B2-1C32F9E9F31B}">
      <dgm:prSet phldrT="[Text]" custT="1"/>
      <dgm:spPr/>
      <dgm:t>
        <a:bodyPr/>
        <a:lstStyle/>
        <a:p>
          <a:r>
            <a:rPr lang="en-IE" sz="4200" dirty="0" smtClean="0"/>
            <a:t>NIGHT</a:t>
          </a:r>
          <a:endParaRPr lang="en-IE" sz="4200" dirty="0"/>
        </a:p>
      </dgm:t>
    </dgm:pt>
    <dgm:pt modelId="{D9BF151A-8EA1-4635-822B-77C8F3239E53}" type="parTrans" cxnId="{C02A8530-D98D-47E1-8E46-CB4C2D55EF8C}">
      <dgm:prSet/>
      <dgm:spPr/>
      <dgm:t>
        <a:bodyPr/>
        <a:lstStyle/>
        <a:p>
          <a:endParaRPr lang="en-IE"/>
        </a:p>
      </dgm:t>
    </dgm:pt>
    <dgm:pt modelId="{51362ECD-9666-42AF-B8DB-070B4E7B20BB}" type="sibTrans" cxnId="{C02A8530-D98D-47E1-8E46-CB4C2D55EF8C}">
      <dgm:prSet/>
      <dgm:spPr/>
      <dgm:t>
        <a:bodyPr/>
        <a:lstStyle/>
        <a:p>
          <a:endParaRPr lang="en-IE"/>
        </a:p>
      </dgm:t>
    </dgm:pt>
    <dgm:pt modelId="{04012E06-5D0E-4CE0-B468-6A091DE447EA}">
      <dgm:prSet phldrT="[Text]" custT="1"/>
      <dgm:spPr/>
      <dgm:t>
        <a:bodyPr/>
        <a:lstStyle/>
        <a:p>
          <a:r>
            <a:rPr lang="en-IE" sz="2200" dirty="0" smtClean="0"/>
            <a:t>European Researchers’ Night</a:t>
          </a:r>
          <a:endParaRPr lang="en-IE" sz="2200" dirty="0"/>
        </a:p>
      </dgm:t>
    </dgm:pt>
    <dgm:pt modelId="{F4566EDE-49CB-414B-BA12-28F4E4A1A862}" type="parTrans" cxnId="{748F4128-46D2-49FE-9B91-E3625A8C4A47}">
      <dgm:prSet/>
      <dgm:spPr/>
      <dgm:t>
        <a:bodyPr/>
        <a:lstStyle/>
        <a:p>
          <a:endParaRPr lang="en-IE"/>
        </a:p>
      </dgm:t>
    </dgm:pt>
    <dgm:pt modelId="{45AA5062-4A35-4614-805D-CC5B6E32E30F}" type="sibTrans" cxnId="{748F4128-46D2-49FE-9B91-E3625A8C4A47}">
      <dgm:prSet/>
      <dgm:spPr/>
      <dgm:t>
        <a:bodyPr/>
        <a:lstStyle/>
        <a:p>
          <a:endParaRPr lang="en-IE"/>
        </a:p>
      </dgm:t>
    </dgm:pt>
    <dgm:pt modelId="{443236FE-7D38-4C27-9CC7-0E405779B2B4}" type="pres">
      <dgm:prSet presAssocID="{1B098481-BAD9-4C04-9B85-7536C9217663}" presName="Name0" presStyleCnt="0">
        <dgm:presLayoutVars>
          <dgm:dir/>
          <dgm:animLvl val="lvl"/>
          <dgm:resizeHandles val="exact"/>
        </dgm:presLayoutVars>
      </dgm:prSet>
      <dgm:spPr/>
      <dgm:t>
        <a:bodyPr/>
        <a:lstStyle/>
        <a:p>
          <a:endParaRPr lang="en-IE"/>
        </a:p>
      </dgm:t>
    </dgm:pt>
    <dgm:pt modelId="{6B6F7DC9-EF7D-48BF-9029-54BB2AA0375C}" type="pres">
      <dgm:prSet presAssocID="{6CD1DBD7-056B-40AE-830D-4F9572659DA7}" presName="linNode" presStyleCnt="0"/>
      <dgm:spPr/>
      <dgm:t>
        <a:bodyPr/>
        <a:lstStyle/>
        <a:p>
          <a:endParaRPr lang="bs-Latn-BA"/>
        </a:p>
      </dgm:t>
    </dgm:pt>
    <dgm:pt modelId="{B3BBE4B1-F330-4B25-ACCD-207AE49CF8B8}" type="pres">
      <dgm:prSet presAssocID="{6CD1DBD7-056B-40AE-830D-4F9572659DA7}" presName="parentText" presStyleLbl="node1" presStyleIdx="0" presStyleCnt="5">
        <dgm:presLayoutVars>
          <dgm:chMax val="1"/>
          <dgm:bulletEnabled val="1"/>
        </dgm:presLayoutVars>
      </dgm:prSet>
      <dgm:spPr/>
      <dgm:t>
        <a:bodyPr/>
        <a:lstStyle/>
        <a:p>
          <a:endParaRPr lang="en-IE"/>
        </a:p>
      </dgm:t>
    </dgm:pt>
    <dgm:pt modelId="{8C987342-BEFD-43DF-9377-1999890A1B9F}" type="pres">
      <dgm:prSet presAssocID="{6CD1DBD7-056B-40AE-830D-4F9572659DA7}" presName="descendantText" presStyleLbl="alignAccFollowNode1" presStyleIdx="0" presStyleCnt="5">
        <dgm:presLayoutVars>
          <dgm:bulletEnabled val="1"/>
        </dgm:presLayoutVars>
      </dgm:prSet>
      <dgm:spPr/>
      <dgm:t>
        <a:bodyPr/>
        <a:lstStyle/>
        <a:p>
          <a:endParaRPr lang="en-IE"/>
        </a:p>
      </dgm:t>
    </dgm:pt>
    <dgm:pt modelId="{3CFF458C-CEC9-43F4-89F7-A15355FE9B19}" type="pres">
      <dgm:prSet presAssocID="{B202B261-E7F3-4FF9-9E1F-D5A5580B1E94}" presName="sp" presStyleCnt="0"/>
      <dgm:spPr/>
      <dgm:t>
        <a:bodyPr/>
        <a:lstStyle/>
        <a:p>
          <a:endParaRPr lang="bs-Latn-BA"/>
        </a:p>
      </dgm:t>
    </dgm:pt>
    <dgm:pt modelId="{ECB5BB2C-ADE6-4977-B7BA-5E3F21990887}" type="pres">
      <dgm:prSet presAssocID="{E795CF8D-4687-47AB-846E-78CCC61EC5B4}" presName="linNode" presStyleCnt="0"/>
      <dgm:spPr/>
      <dgm:t>
        <a:bodyPr/>
        <a:lstStyle/>
        <a:p>
          <a:endParaRPr lang="bs-Latn-BA"/>
        </a:p>
      </dgm:t>
    </dgm:pt>
    <dgm:pt modelId="{785E1BE8-C2CB-4C5E-88F1-0AF956F0898F}" type="pres">
      <dgm:prSet presAssocID="{E795CF8D-4687-47AB-846E-78CCC61EC5B4}" presName="parentText" presStyleLbl="node1" presStyleIdx="1" presStyleCnt="5">
        <dgm:presLayoutVars>
          <dgm:chMax val="1"/>
          <dgm:bulletEnabled val="1"/>
        </dgm:presLayoutVars>
      </dgm:prSet>
      <dgm:spPr/>
      <dgm:t>
        <a:bodyPr/>
        <a:lstStyle/>
        <a:p>
          <a:endParaRPr lang="en-IE"/>
        </a:p>
      </dgm:t>
    </dgm:pt>
    <dgm:pt modelId="{5DC8F2B0-9598-44C5-A804-8C477034347E}" type="pres">
      <dgm:prSet presAssocID="{E795CF8D-4687-47AB-846E-78CCC61EC5B4}" presName="descendantText" presStyleLbl="alignAccFollowNode1" presStyleIdx="1" presStyleCnt="5">
        <dgm:presLayoutVars>
          <dgm:bulletEnabled val="1"/>
        </dgm:presLayoutVars>
      </dgm:prSet>
      <dgm:spPr/>
      <dgm:t>
        <a:bodyPr/>
        <a:lstStyle/>
        <a:p>
          <a:endParaRPr lang="en-IE"/>
        </a:p>
      </dgm:t>
    </dgm:pt>
    <dgm:pt modelId="{ED4989E5-6434-4E5F-981D-488A324E81CC}" type="pres">
      <dgm:prSet presAssocID="{E7F34CD7-50A1-4E42-ABF6-4E6D1B7D0F88}" presName="sp" presStyleCnt="0"/>
      <dgm:spPr/>
      <dgm:t>
        <a:bodyPr/>
        <a:lstStyle/>
        <a:p>
          <a:endParaRPr lang="bs-Latn-BA"/>
        </a:p>
      </dgm:t>
    </dgm:pt>
    <dgm:pt modelId="{E1DD9722-39CE-4FE7-9BD6-24D05C2598B9}" type="pres">
      <dgm:prSet presAssocID="{7E338F34-9F0A-468E-AC3B-E5A2A495AAAD}" presName="linNode" presStyleCnt="0"/>
      <dgm:spPr/>
      <dgm:t>
        <a:bodyPr/>
        <a:lstStyle/>
        <a:p>
          <a:endParaRPr lang="bs-Latn-BA"/>
        </a:p>
      </dgm:t>
    </dgm:pt>
    <dgm:pt modelId="{1CAA3915-45A1-4B7F-B506-6392EACF6671}" type="pres">
      <dgm:prSet presAssocID="{7E338F34-9F0A-468E-AC3B-E5A2A495AAAD}" presName="parentText" presStyleLbl="node1" presStyleIdx="2" presStyleCnt="5">
        <dgm:presLayoutVars>
          <dgm:chMax val="1"/>
          <dgm:bulletEnabled val="1"/>
        </dgm:presLayoutVars>
      </dgm:prSet>
      <dgm:spPr/>
      <dgm:t>
        <a:bodyPr/>
        <a:lstStyle/>
        <a:p>
          <a:endParaRPr lang="en-IE"/>
        </a:p>
      </dgm:t>
    </dgm:pt>
    <dgm:pt modelId="{6E094CFE-00BD-427A-A657-BFB95A957FF2}" type="pres">
      <dgm:prSet presAssocID="{7E338F34-9F0A-468E-AC3B-E5A2A495AAAD}" presName="descendantText" presStyleLbl="alignAccFollowNode1" presStyleIdx="2" presStyleCnt="5">
        <dgm:presLayoutVars>
          <dgm:bulletEnabled val="1"/>
        </dgm:presLayoutVars>
      </dgm:prSet>
      <dgm:spPr/>
      <dgm:t>
        <a:bodyPr/>
        <a:lstStyle/>
        <a:p>
          <a:endParaRPr lang="en-IE"/>
        </a:p>
      </dgm:t>
    </dgm:pt>
    <dgm:pt modelId="{359471D1-CC21-4F4B-80DC-2D03F57A2350}" type="pres">
      <dgm:prSet presAssocID="{3D055533-4E25-44A8-9BE8-E6F97BC61283}" presName="sp" presStyleCnt="0"/>
      <dgm:spPr/>
      <dgm:t>
        <a:bodyPr/>
        <a:lstStyle/>
        <a:p>
          <a:endParaRPr lang="bs-Latn-BA"/>
        </a:p>
      </dgm:t>
    </dgm:pt>
    <dgm:pt modelId="{324454A6-6384-4AD7-A7F0-83A94441E443}" type="pres">
      <dgm:prSet presAssocID="{85B22CDC-F0D0-47D7-B7B2-1C32F9E9F31B}" presName="linNode" presStyleCnt="0"/>
      <dgm:spPr/>
      <dgm:t>
        <a:bodyPr/>
        <a:lstStyle/>
        <a:p>
          <a:endParaRPr lang="bs-Latn-BA"/>
        </a:p>
      </dgm:t>
    </dgm:pt>
    <dgm:pt modelId="{45CF99D0-1339-47E7-92CA-B54D778D9CEF}" type="pres">
      <dgm:prSet presAssocID="{85B22CDC-F0D0-47D7-B7B2-1C32F9E9F31B}" presName="parentText" presStyleLbl="node1" presStyleIdx="3" presStyleCnt="5">
        <dgm:presLayoutVars>
          <dgm:chMax val="1"/>
          <dgm:bulletEnabled val="1"/>
        </dgm:presLayoutVars>
      </dgm:prSet>
      <dgm:spPr/>
      <dgm:t>
        <a:bodyPr/>
        <a:lstStyle/>
        <a:p>
          <a:endParaRPr lang="en-IE"/>
        </a:p>
      </dgm:t>
    </dgm:pt>
    <dgm:pt modelId="{A1C8ED36-4B9D-434F-BDFD-68A4B8EB3D8E}" type="pres">
      <dgm:prSet presAssocID="{85B22CDC-F0D0-47D7-B7B2-1C32F9E9F31B}" presName="descendantText" presStyleLbl="alignAccFollowNode1" presStyleIdx="3" presStyleCnt="5">
        <dgm:presLayoutVars>
          <dgm:bulletEnabled val="1"/>
        </dgm:presLayoutVars>
      </dgm:prSet>
      <dgm:spPr/>
      <dgm:t>
        <a:bodyPr/>
        <a:lstStyle/>
        <a:p>
          <a:endParaRPr lang="en-IE"/>
        </a:p>
      </dgm:t>
    </dgm:pt>
    <dgm:pt modelId="{08370D37-F113-42EB-AC30-97256ED91CB0}" type="pres">
      <dgm:prSet presAssocID="{51362ECD-9666-42AF-B8DB-070B4E7B20BB}" presName="sp" presStyleCnt="0"/>
      <dgm:spPr/>
      <dgm:t>
        <a:bodyPr/>
        <a:lstStyle/>
        <a:p>
          <a:endParaRPr lang="bs-Latn-BA"/>
        </a:p>
      </dgm:t>
    </dgm:pt>
    <dgm:pt modelId="{D7C99145-7CD0-4623-9852-31285AAA303A}" type="pres">
      <dgm:prSet presAssocID="{D9A8868E-047D-4AE3-9941-DBBBD0A9F66B}" presName="linNode" presStyleCnt="0"/>
      <dgm:spPr/>
      <dgm:t>
        <a:bodyPr/>
        <a:lstStyle/>
        <a:p>
          <a:endParaRPr lang="bs-Latn-BA"/>
        </a:p>
      </dgm:t>
    </dgm:pt>
    <dgm:pt modelId="{4572C32E-1DA3-4791-BB32-97C447614F8F}" type="pres">
      <dgm:prSet presAssocID="{D9A8868E-047D-4AE3-9941-DBBBD0A9F66B}" presName="parentText" presStyleLbl="node1" presStyleIdx="4" presStyleCnt="5">
        <dgm:presLayoutVars>
          <dgm:chMax val="1"/>
          <dgm:bulletEnabled val="1"/>
        </dgm:presLayoutVars>
      </dgm:prSet>
      <dgm:spPr/>
      <dgm:t>
        <a:bodyPr/>
        <a:lstStyle/>
        <a:p>
          <a:endParaRPr lang="en-IE"/>
        </a:p>
      </dgm:t>
    </dgm:pt>
    <dgm:pt modelId="{116EB8EC-4470-4EFF-86EF-D4DFF4CEA320}" type="pres">
      <dgm:prSet presAssocID="{D9A8868E-047D-4AE3-9941-DBBBD0A9F66B}" presName="descendantText" presStyleLbl="alignAccFollowNode1" presStyleIdx="4" presStyleCnt="5">
        <dgm:presLayoutVars>
          <dgm:bulletEnabled val="1"/>
        </dgm:presLayoutVars>
      </dgm:prSet>
      <dgm:spPr/>
      <dgm:t>
        <a:bodyPr/>
        <a:lstStyle/>
        <a:p>
          <a:endParaRPr lang="en-IE"/>
        </a:p>
      </dgm:t>
    </dgm:pt>
  </dgm:ptLst>
  <dgm:cxnLst>
    <dgm:cxn modelId="{F1A312CD-417D-48D2-82A4-4A9FBD0BC9BD}" type="presOf" srcId="{D9A8868E-047D-4AE3-9941-DBBBD0A9F66B}" destId="{4572C32E-1DA3-4791-BB32-97C447614F8F}" srcOrd="0" destOrd="0" presId="urn:microsoft.com/office/officeart/2005/8/layout/vList5"/>
    <dgm:cxn modelId="{278DA63E-BD98-4CA2-80FE-4A0DEEB19E42}" type="presOf" srcId="{E795CF8D-4687-47AB-846E-78CCC61EC5B4}" destId="{785E1BE8-C2CB-4C5E-88F1-0AF956F0898F}" srcOrd="0" destOrd="0" presId="urn:microsoft.com/office/officeart/2005/8/layout/vList5"/>
    <dgm:cxn modelId="{C57962EE-B3A8-477C-A86D-9AF1D8A7FA83}" type="presOf" srcId="{04030D5B-8F40-4722-B254-9084259B21DA}" destId="{6E094CFE-00BD-427A-A657-BFB95A957FF2}" srcOrd="0" destOrd="0" presId="urn:microsoft.com/office/officeart/2005/8/layout/vList5"/>
    <dgm:cxn modelId="{25D66823-E2A0-4F15-92E5-6C5E4630D914}" srcId="{1B098481-BAD9-4C04-9B85-7536C9217663}" destId="{6CD1DBD7-056B-40AE-830D-4F9572659DA7}" srcOrd="0" destOrd="0" parTransId="{63F66E3C-6016-4722-9D6A-41A8FFD83CCA}" sibTransId="{B202B261-E7F3-4FF9-9E1F-D5A5580B1E94}"/>
    <dgm:cxn modelId="{799C745D-0166-4944-9D0E-8903CE49E5C5}" srcId="{7E338F34-9F0A-468E-AC3B-E5A2A495AAAD}" destId="{04030D5B-8F40-4722-B254-9084259B21DA}" srcOrd="0" destOrd="0" parTransId="{807A5F88-0F80-4815-B9E5-9A86AFE00008}" sibTransId="{D2DBAE7A-55F1-48B5-B176-E125211BA6B5}"/>
    <dgm:cxn modelId="{22BC3C5A-477F-42DC-88B0-8C0C6E100EFC}" srcId="{6CD1DBD7-056B-40AE-830D-4F9572659DA7}" destId="{61BDB1EA-3A19-4C59-8D3C-26AA3D308262}" srcOrd="0" destOrd="0" parTransId="{D02E9A98-34C4-46D6-B1D4-CDD5C56506DD}" sibTransId="{442E31D8-BBCE-4AAD-A09C-79C6E1BC5DCA}"/>
    <dgm:cxn modelId="{08B635A7-6625-4BBB-A220-C00CDA1F54D7}" type="presOf" srcId="{C5ADE122-84CC-47D6-B9C2-604C393A33D6}" destId="{5DC8F2B0-9598-44C5-A804-8C477034347E}" srcOrd="0" destOrd="0" presId="urn:microsoft.com/office/officeart/2005/8/layout/vList5"/>
    <dgm:cxn modelId="{35AE0EC6-EF0A-4146-9D8C-BC60256B7DB7}" type="presOf" srcId="{1B098481-BAD9-4C04-9B85-7536C9217663}" destId="{443236FE-7D38-4C27-9CC7-0E405779B2B4}" srcOrd="0" destOrd="0" presId="urn:microsoft.com/office/officeart/2005/8/layout/vList5"/>
    <dgm:cxn modelId="{18B139F3-D6DD-4CC0-880E-F638C395A4E3}" type="presOf" srcId="{85B22CDC-F0D0-47D7-B7B2-1C32F9E9F31B}" destId="{45CF99D0-1339-47E7-92CA-B54D778D9CEF}" srcOrd="0" destOrd="0" presId="urn:microsoft.com/office/officeart/2005/8/layout/vList5"/>
    <dgm:cxn modelId="{EDE24136-02B8-4544-ABDD-872C19EFB229}" type="presOf" srcId="{04012E06-5D0E-4CE0-B468-6A091DE447EA}" destId="{A1C8ED36-4B9D-434F-BDFD-68A4B8EB3D8E}" srcOrd="0" destOrd="0" presId="urn:microsoft.com/office/officeart/2005/8/layout/vList5"/>
    <dgm:cxn modelId="{D1D0389A-9A79-49A6-815D-148823EE0CF7}" srcId="{E795CF8D-4687-47AB-846E-78CCC61EC5B4}" destId="{C5ADE122-84CC-47D6-B9C2-604C393A33D6}" srcOrd="0" destOrd="0" parTransId="{30615ED9-6385-4EFF-9E34-E596EB65062E}" sibTransId="{DC049BE2-0469-401A-BED8-DDA7C2DEBF07}"/>
    <dgm:cxn modelId="{B778C876-5817-42BB-ABC5-644EB3A5446D}" srcId="{1B098481-BAD9-4C04-9B85-7536C9217663}" destId="{7E338F34-9F0A-468E-AC3B-E5A2A495AAAD}" srcOrd="2" destOrd="0" parTransId="{63C38DCC-CD7B-4302-8E02-5040633E55C5}" sibTransId="{3D055533-4E25-44A8-9BE8-E6F97BC61283}"/>
    <dgm:cxn modelId="{C02A8530-D98D-47E1-8E46-CB4C2D55EF8C}" srcId="{1B098481-BAD9-4C04-9B85-7536C9217663}" destId="{85B22CDC-F0D0-47D7-B7B2-1C32F9E9F31B}" srcOrd="3" destOrd="0" parTransId="{D9BF151A-8EA1-4635-822B-77C8F3239E53}" sibTransId="{51362ECD-9666-42AF-B8DB-070B4E7B20BB}"/>
    <dgm:cxn modelId="{E506F6A3-D133-47E0-88E9-8A03664408A5}" srcId="{1B098481-BAD9-4C04-9B85-7536C9217663}" destId="{E795CF8D-4687-47AB-846E-78CCC61EC5B4}" srcOrd="1" destOrd="0" parTransId="{1C55BCF4-E35C-4DEF-A4A0-B8878F02220C}" sibTransId="{E7F34CD7-50A1-4E42-ABF6-4E6D1B7D0F88}"/>
    <dgm:cxn modelId="{1D939224-96E2-4CDF-858B-9DB3382BAF63}" type="presOf" srcId="{61BDB1EA-3A19-4C59-8D3C-26AA3D308262}" destId="{8C987342-BEFD-43DF-9377-1999890A1B9F}" srcOrd="0" destOrd="0" presId="urn:microsoft.com/office/officeart/2005/8/layout/vList5"/>
    <dgm:cxn modelId="{748F4128-46D2-49FE-9B91-E3625A8C4A47}" srcId="{85B22CDC-F0D0-47D7-B7B2-1C32F9E9F31B}" destId="{04012E06-5D0E-4CE0-B468-6A091DE447EA}" srcOrd="0" destOrd="0" parTransId="{F4566EDE-49CB-414B-BA12-28F4E4A1A862}" sibTransId="{45AA5062-4A35-4614-805D-CC5B6E32E30F}"/>
    <dgm:cxn modelId="{07DADE87-573B-41E7-8E63-288CDC00F8C5}" type="presOf" srcId="{01D48644-F97F-470F-9A02-F8EAF6D23374}" destId="{116EB8EC-4470-4EFF-86EF-D4DFF4CEA320}" srcOrd="0" destOrd="0" presId="urn:microsoft.com/office/officeart/2005/8/layout/vList5"/>
    <dgm:cxn modelId="{8CF7B23E-2958-42E4-97DB-2EFCCB14C901}" type="presOf" srcId="{7E338F34-9F0A-468E-AC3B-E5A2A495AAAD}" destId="{1CAA3915-45A1-4B7F-B506-6392EACF6671}" srcOrd="0" destOrd="0" presId="urn:microsoft.com/office/officeart/2005/8/layout/vList5"/>
    <dgm:cxn modelId="{DAB8798D-A23C-4041-B323-FE75FB7FC1F2}" type="presOf" srcId="{6CD1DBD7-056B-40AE-830D-4F9572659DA7}" destId="{B3BBE4B1-F330-4B25-ACCD-207AE49CF8B8}" srcOrd="0" destOrd="0" presId="urn:microsoft.com/office/officeart/2005/8/layout/vList5"/>
    <dgm:cxn modelId="{B6246517-CF60-4972-95C0-05BFC9707769}" srcId="{D9A8868E-047D-4AE3-9941-DBBBD0A9F66B}" destId="{01D48644-F97F-470F-9A02-F8EAF6D23374}" srcOrd="0" destOrd="0" parTransId="{739E1907-D714-4653-AD1F-113323DEE516}" sibTransId="{08098C06-0602-402C-B001-82E7FA326EEE}"/>
    <dgm:cxn modelId="{14469F6F-1785-40E4-9789-A96E2ACFC6D7}" srcId="{1B098481-BAD9-4C04-9B85-7536C9217663}" destId="{D9A8868E-047D-4AE3-9941-DBBBD0A9F66B}" srcOrd="4" destOrd="0" parTransId="{9DBF569C-1372-48F5-89FD-ADF5FBDDD6AF}" sibTransId="{1E6C5AE5-6357-4F35-97EF-2801B0B7AFFD}"/>
    <dgm:cxn modelId="{40F6C87E-3074-4FEB-9D88-D9619819AA55}" type="presParOf" srcId="{443236FE-7D38-4C27-9CC7-0E405779B2B4}" destId="{6B6F7DC9-EF7D-48BF-9029-54BB2AA0375C}" srcOrd="0" destOrd="0" presId="urn:microsoft.com/office/officeart/2005/8/layout/vList5"/>
    <dgm:cxn modelId="{F07A9365-DA73-4B51-9D76-6CEFFE6058A1}" type="presParOf" srcId="{6B6F7DC9-EF7D-48BF-9029-54BB2AA0375C}" destId="{B3BBE4B1-F330-4B25-ACCD-207AE49CF8B8}" srcOrd="0" destOrd="0" presId="urn:microsoft.com/office/officeart/2005/8/layout/vList5"/>
    <dgm:cxn modelId="{59E24F69-919B-46B5-A21A-7EADB90365D4}" type="presParOf" srcId="{6B6F7DC9-EF7D-48BF-9029-54BB2AA0375C}" destId="{8C987342-BEFD-43DF-9377-1999890A1B9F}" srcOrd="1" destOrd="0" presId="urn:microsoft.com/office/officeart/2005/8/layout/vList5"/>
    <dgm:cxn modelId="{A385CB5F-CCF6-4617-9383-3EB956BFF33D}" type="presParOf" srcId="{443236FE-7D38-4C27-9CC7-0E405779B2B4}" destId="{3CFF458C-CEC9-43F4-89F7-A15355FE9B19}" srcOrd="1" destOrd="0" presId="urn:microsoft.com/office/officeart/2005/8/layout/vList5"/>
    <dgm:cxn modelId="{3973007B-2908-422F-AE6F-BB6A3499FF1A}" type="presParOf" srcId="{443236FE-7D38-4C27-9CC7-0E405779B2B4}" destId="{ECB5BB2C-ADE6-4977-B7BA-5E3F21990887}" srcOrd="2" destOrd="0" presId="urn:microsoft.com/office/officeart/2005/8/layout/vList5"/>
    <dgm:cxn modelId="{A9200F6B-9645-4597-92A0-A58245AEE1D8}" type="presParOf" srcId="{ECB5BB2C-ADE6-4977-B7BA-5E3F21990887}" destId="{785E1BE8-C2CB-4C5E-88F1-0AF956F0898F}" srcOrd="0" destOrd="0" presId="urn:microsoft.com/office/officeart/2005/8/layout/vList5"/>
    <dgm:cxn modelId="{5D372892-4F2E-4BBB-8D05-BE6642B5AD48}" type="presParOf" srcId="{ECB5BB2C-ADE6-4977-B7BA-5E3F21990887}" destId="{5DC8F2B0-9598-44C5-A804-8C477034347E}" srcOrd="1" destOrd="0" presId="urn:microsoft.com/office/officeart/2005/8/layout/vList5"/>
    <dgm:cxn modelId="{B9B23B00-B706-480A-8DA3-22BBC84AA9B3}" type="presParOf" srcId="{443236FE-7D38-4C27-9CC7-0E405779B2B4}" destId="{ED4989E5-6434-4E5F-981D-488A324E81CC}" srcOrd="3" destOrd="0" presId="urn:microsoft.com/office/officeart/2005/8/layout/vList5"/>
    <dgm:cxn modelId="{EC127DD4-5D02-45C7-83F9-239775B1B562}" type="presParOf" srcId="{443236FE-7D38-4C27-9CC7-0E405779B2B4}" destId="{E1DD9722-39CE-4FE7-9BD6-24D05C2598B9}" srcOrd="4" destOrd="0" presId="urn:microsoft.com/office/officeart/2005/8/layout/vList5"/>
    <dgm:cxn modelId="{B7511867-014F-49E7-9458-B1E759888F21}" type="presParOf" srcId="{E1DD9722-39CE-4FE7-9BD6-24D05C2598B9}" destId="{1CAA3915-45A1-4B7F-B506-6392EACF6671}" srcOrd="0" destOrd="0" presId="urn:microsoft.com/office/officeart/2005/8/layout/vList5"/>
    <dgm:cxn modelId="{4F7FCD04-A9FD-4AFE-805A-8C1D0CC7267C}" type="presParOf" srcId="{E1DD9722-39CE-4FE7-9BD6-24D05C2598B9}" destId="{6E094CFE-00BD-427A-A657-BFB95A957FF2}" srcOrd="1" destOrd="0" presId="urn:microsoft.com/office/officeart/2005/8/layout/vList5"/>
    <dgm:cxn modelId="{99F83586-D6D7-421A-A018-4FE1B47512F3}" type="presParOf" srcId="{443236FE-7D38-4C27-9CC7-0E405779B2B4}" destId="{359471D1-CC21-4F4B-80DC-2D03F57A2350}" srcOrd="5" destOrd="0" presId="urn:microsoft.com/office/officeart/2005/8/layout/vList5"/>
    <dgm:cxn modelId="{0FF7FE75-AB39-41C9-84BC-19F49D748F51}" type="presParOf" srcId="{443236FE-7D38-4C27-9CC7-0E405779B2B4}" destId="{324454A6-6384-4AD7-A7F0-83A94441E443}" srcOrd="6" destOrd="0" presId="urn:microsoft.com/office/officeart/2005/8/layout/vList5"/>
    <dgm:cxn modelId="{9578A294-9AA1-454B-8727-963AA3EE4E95}" type="presParOf" srcId="{324454A6-6384-4AD7-A7F0-83A94441E443}" destId="{45CF99D0-1339-47E7-92CA-B54D778D9CEF}" srcOrd="0" destOrd="0" presId="urn:microsoft.com/office/officeart/2005/8/layout/vList5"/>
    <dgm:cxn modelId="{AA1A0E36-16DC-4AA3-A7FC-DAEB1A2BC671}" type="presParOf" srcId="{324454A6-6384-4AD7-A7F0-83A94441E443}" destId="{A1C8ED36-4B9D-434F-BDFD-68A4B8EB3D8E}" srcOrd="1" destOrd="0" presId="urn:microsoft.com/office/officeart/2005/8/layout/vList5"/>
    <dgm:cxn modelId="{B50CE972-CDBE-41FC-9E42-B2862C750642}" type="presParOf" srcId="{443236FE-7D38-4C27-9CC7-0E405779B2B4}" destId="{08370D37-F113-42EB-AC30-97256ED91CB0}" srcOrd="7" destOrd="0" presId="urn:microsoft.com/office/officeart/2005/8/layout/vList5"/>
    <dgm:cxn modelId="{25985C72-EBE0-41F2-9BBC-ED01D89086C9}" type="presParOf" srcId="{443236FE-7D38-4C27-9CC7-0E405779B2B4}" destId="{D7C99145-7CD0-4623-9852-31285AAA303A}" srcOrd="8" destOrd="0" presId="urn:microsoft.com/office/officeart/2005/8/layout/vList5"/>
    <dgm:cxn modelId="{F189599A-ED16-48AC-8399-86729BE2DB5B}" type="presParOf" srcId="{D7C99145-7CD0-4623-9852-31285AAA303A}" destId="{4572C32E-1DA3-4791-BB32-97C447614F8F}" srcOrd="0" destOrd="0" presId="urn:microsoft.com/office/officeart/2005/8/layout/vList5"/>
    <dgm:cxn modelId="{7B613A66-393A-4669-BC07-153AA5968B13}" type="presParOf" srcId="{D7C99145-7CD0-4623-9852-31285AAA303A}" destId="{116EB8EC-4470-4EFF-86EF-D4DFF4CEA320}" srcOrd="1" destOrd="0" presId="urn:microsoft.com/office/officeart/2005/8/layout/vList5"/>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22B1A43-9713-4855-8301-CA0587F80222}"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bs-Latn-BA"/>
        </a:p>
      </dgm:t>
    </dgm:pt>
    <dgm:pt modelId="{9A45DA61-4EFF-4A19-B300-CFC012CE9A0B}">
      <dgm:prSet phldrT="[Text]" custT="1"/>
      <dgm:spPr/>
      <dgm:t>
        <a:bodyPr/>
        <a:lstStyle/>
        <a:p>
          <a:r>
            <a:rPr lang="en-US" sz="1800" b="0" i="0" dirty="0" smtClean="0"/>
            <a:t>What do you want to do</a:t>
          </a:r>
          <a:r>
            <a:rPr lang="bs-Latn-BA" sz="1800" b="0" i="0" dirty="0" smtClean="0"/>
            <a:t> and achieve</a:t>
          </a:r>
          <a:r>
            <a:rPr lang="en-US" sz="1800" b="0" i="0" dirty="0" smtClean="0"/>
            <a:t>?</a:t>
          </a:r>
          <a:r>
            <a:rPr lang="bs-Latn-BA" sz="1800" b="0" i="0" dirty="0" smtClean="0"/>
            <a:t> (describe scope, limits, objectives and expected impact)</a:t>
          </a:r>
          <a:endParaRPr lang="bs-Latn-BA" sz="1800" b="0" dirty="0"/>
        </a:p>
      </dgm:t>
    </dgm:pt>
    <dgm:pt modelId="{75775FC0-4C79-4DC9-9710-7CDF8E36D9CB}" type="parTrans" cxnId="{EB7EF91C-4FFD-49E5-8A5C-D250FA7DF2AC}">
      <dgm:prSet/>
      <dgm:spPr/>
      <dgm:t>
        <a:bodyPr/>
        <a:lstStyle/>
        <a:p>
          <a:endParaRPr lang="bs-Latn-BA" sz="1800" b="0"/>
        </a:p>
      </dgm:t>
    </dgm:pt>
    <dgm:pt modelId="{751EED45-BAC4-4FF7-A90F-7FE755206F45}" type="sibTrans" cxnId="{EB7EF91C-4FFD-49E5-8A5C-D250FA7DF2AC}">
      <dgm:prSet/>
      <dgm:spPr/>
      <dgm:t>
        <a:bodyPr/>
        <a:lstStyle/>
        <a:p>
          <a:endParaRPr lang="bs-Latn-BA" sz="1800" b="0"/>
        </a:p>
      </dgm:t>
    </dgm:pt>
    <dgm:pt modelId="{254DAD37-726D-43E4-AE96-0F3F338D7FAC}">
      <dgm:prSet phldrT="[Text]" custT="1"/>
      <dgm:spPr/>
      <dgm:t>
        <a:bodyPr/>
        <a:lstStyle/>
        <a:p>
          <a:r>
            <a:rPr lang="en-US" sz="1800" b="0" i="0" dirty="0" smtClean="0"/>
            <a:t>Why are you doing it?</a:t>
          </a:r>
          <a:r>
            <a:rPr lang="bs-Latn-BA" sz="1800" b="0" i="0" dirty="0" smtClean="0"/>
            <a:t> (need to find solution for a problem and/or address to local/globall issues )</a:t>
          </a:r>
          <a:endParaRPr lang="bs-Latn-BA" sz="1800" b="0" dirty="0"/>
        </a:p>
      </dgm:t>
    </dgm:pt>
    <dgm:pt modelId="{5E0D7A59-FC2F-4AC3-AC04-83304AD081A1}" type="parTrans" cxnId="{BC87FB6B-FB4A-4DC1-AE42-B7E985F3BC31}">
      <dgm:prSet/>
      <dgm:spPr/>
      <dgm:t>
        <a:bodyPr/>
        <a:lstStyle/>
        <a:p>
          <a:endParaRPr lang="bs-Latn-BA" sz="1800" b="0"/>
        </a:p>
      </dgm:t>
    </dgm:pt>
    <dgm:pt modelId="{4FB5DACC-D150-40D1-9AF8-8AA59C0E5CFA}" type="sibTrans" cxnId="{BC87FB6B-FB4A-4DC1-AE42-B7E985F3BC31}">
      <dgm:prSet/>
      <dgm:spPr/>
      <dgm:t>
        <a:bodyPr/>
        <a:lstStyle/>
        <a:p>
          <a:endParaRPr lang="bs-Latn-BA" sz="1800" b="0"/>
        </a:p>
      </dgm:t>
    </dgm:pt>
    <dgm:pt modelId="{0202C11D-0EBF-4A61-964F-6ECD42B84281}">
      <dgm:prSet phldrT="[Text]" custT="1"/>
      <dgm:spPr/>
      <dgm:t>
        <a:bodyPr/>
        <a:lstStyle/>
        <a:p>
          <a:r>
            <a:rPr lang="en-US" sz="1800" b="0" i="0" dirty="0" smtClean="0"/>
            <a:t>Who is involved in doing it?</a:t>
          </a:r>
          <a:r>
            <a:rPr lang="bs-Latn-BA" sz="1800" b="0" i="0" dirty="0" smtClean="0"/>
            <a:t> (describe partners and their roles in a project; do you have agreements with all partners?)</a:t>
          </a:r>
          <a:endParaRPr lang="bs-Latn-BA" sz="1800" b="0" dirty="0"/>
        </a:p>
      </dgm:t>
    </dgm:pt>
    <dgm:pt modelId="{1D6F4F0B-87A2-435C-B183-3342489011CF}" type="parTrans" cxnId="{BAE78AF6-0950-4BC6-8FEB-77FEC7A5031C}">
      <dgm:prSet/>
      <dgm:spPr/>
      <dgm:t>
        <a:bodyPr/>
        <a:lstStyle/>
        <a:p>
          <a:endParaRPr lang="bs-Latn-BA" sz="1800" b="0"/>
        </a:p>
      </dgm:t>
    </dgm:pt>
    <dgm:pt modelId="{1BC1C9DA-C500-4A24-B725-A3DA528589BC}" type="sibTrans" cxnId="{BAE78AF6-0950-4BC6-8FEB-77FEC7A5031C}">
      <dgm:prSet/>
      <dgm:spPr/>
      <dgm:t>
        <a:bodyPr/>
        <a:lstStyle/>
        <a:p>
          <a:endParaRPr lang="bs-Latn-BA" sz="1800" b="0"/>
        </a:p>
      </dgm:t>
    </dgm:pt>
    <dgm:pt modelId="{84E4EAC0-7058-4276-AF5F-610DCBE9155D}">
      <dgm:prSet custT="1"/>
      <dgm:spPr/>
      <dgm:t>
        <a:bodyPr/>
        <a:lstStyle/>
        <a:p>
          <a:r>
            <a:rPr lang="bs-Latn-BA" sz="1800" b="0" i="0" dirty="0" smtClean="0"/>
            <a:t>How and When it will be done? (describe methodology, work packages assigned to partners, project management, resources and time for finishing project activities)</a:t>
          </a:r>
          <a:endParaRPr lang="bs-Latn-BA" sz="1800" b="0" dirty="0"/>
        </a:p>
      </dgm:t>
    </dgm:pt>
    <dgm:pt modelId="{0E2C8D10-0223-4297-A25A-3987961700FF}" type="parTrans" cxnId="{3E40CE4B-8B9F-41F6-9BA6-A9EEE1515BAD}">
      <dgm:prSet/>
      <dgm:spPr/>
      <dgm:t>
        <a:bodyPr/>
        <a:lstStyle/>
        <a:p>
          <a:endParaRPr lang="bs-Latn-BA" sz="1800" b="0"/>
        </a:p>
      </dgm:t>
    </dgm:pt>
    <dgm:pt modelId="{B7D5DCCE-ECDB-4D70-BA4F-6B48491E6AEE}" type="sibTrans" cxnId="{3E40CE4B-8B9F-41F6-9BA6-A9EEE1515BAD}">
      <dgm:prSet/>
      <dgm:spPr/>
      <dgm:t>
        <a:bodyPr/>
        <a:lstStyle/>
        <a:p>
          <a:endParaRPr lang="bs-Latn-BA" sz="1800" b="0"/>
        </a:p>
      </dgm:t>
    </dgm:pt>
    <dgm:pt modelId="{F7554837-E610-4D69-BEC1-6A8E5BB9E3D2}">
      <dgm:prSet custT="1"/>
      <dgm:spPr/>
      <dgm:t>
        <a:bodyPr/>
        <a:lstStyle/>
        <a:p>
          <a:r>
            <a:rPr lang="en-US" sz="1800" b="0" i="0" dirty="0" smtClean="0"/>
            <a:t>What is likely to go wrong?</a:t>
          </a:r>
          <a:r>
            <a:rPr lang="bs-Latn-BA" sz="1800" b="0" i="0" dirty="0" smtClean="0"/>
            <a:t> (describe risk mitigation planning to avoid unexpected situations in your project)</a:t>
          </a:r>
          <a:endParaRPr lang="bs-Latn-BA" sz="1800" b="0" dirty="0"/>
        </a:p>
      </dgm:t>
    </dgm:pt>
    <dgm:pt modelId="{4F8C0372-CABA-4412-A55F-4DF8D1350D59}" type="parTrans" cxnId="{A7B81482-A0D0-4569-82F2-B11CFBF5A7D5}">
      <dgm:prSet/>
      <dgm:spPr/>
      <dgm:t>
        <a:bodyPr/>
        <a:lstStyle/>
        <a:p>
          <a:endParaRPr lang="bs-Latn-BA" sz="1800" b="0"/>
        </a:p>
      </dgm:t>
    </dgm:pt>
    <dgm:pt modelId="{F1CEAAAB-EDA4-4DE7-A367-ACE0AB4C1217}" type="sibTrans" cxnId="{A7B81482-A0D0-4569-82F2-B11CFBF5A7D5}">
      <dgm:prSet/>
      <dgm:spPr/>
      <dgm:t>
        <a:bodyPr/>
        <a:lstStyle/>
        <a:p>
          <a:endParaRPr lang="bs-Latn-BA" sz="1800" b="0"/>
        </a:p>
      </dgm:t>
    </dgm:pt>
    <dgm:pt modelId="{C2339AFD-D4BC-49E3-935A-4B90A13D9C25}">
      <dgm:prSet custT="1"/>
      <dgm:spPr/>
      <dgm:t>
        <a:bodyPr/>
        <a:lstStyle/>
        <a:p>
          <a:r>
            <a:rPr lang="bs-Latn-BA" sz="1800" b="0" i="0" dirty="0" smtClean="0"/>
            <a:t>What you will do with your project results? (describe dissemination and exploitation of the project results)</a:t>
          </a:r>
          <a:endParaRPr lang="bs-Latn-BA" sz="1800" b="0" dirty="0"/>
        </a:p>
      </dgm:t>
    </dgm:pt>
    <dgm:pt modelId="{580E87F4-A152-49F8-A837-24A340690D31}" type="parTrans" cxnId="{827AF557-2C9F-47FD-83EF-9402AE0AE76C}">
      <dgm:prSet/>
      <dgm:spPr/>
      <dgm:t>
        <a:bodyPr/>
        <a:lstStyle/>
        <a:p>
          <a:endParaRPr lang="bs-Latn-BA" sz="1800" b="0"/>
        </a:p>
      </dgm:t>
    </dgm:pt>
    <dgm:pt modelId="{5B5FDF5A-6296-4FC4-81DF-578AF8348A16}" type="sibTrans" cxnId="{827AF557-2C9F-47FD-83EF-9402AE0AE76C}">
      <dgm:prSet/>
      <dgm:spPr/>
      <dgm:t>
        <a:bodyPr/>
        <a:lstStyle/>
        <a:p>
          <a:endParaRPr lang="bs-Latn-BA" sz="1800" b="0"/>
        </a:p>
      </dgm:t>
    </dgm:pt>
    <dgm:pt modelId="{352E4276-11DA-44CE-B661-3BFF9FC668DF}">
      <dgm:prSet/>
      <dgm:spPr/>
      <dgm:t>
        <a:bodyPr/>
        <a:lstStyle/>
        <a:p>
          <a:endParaRPr lang="bs-Latn-BA" sz="1800" b="0"/>
        </a:p>
      </dgm:t>
    </dgm:pt>
    <dgm:pt modelId="{A41A8559-BA44-4818-AFC6-F0F6EFD15A27}" type="parTrans" cxnId="{54946068-4126-4A9E-94A0-8588D698FEBD}">
      <dgm:prSet/>
      <dgm:spPr/>
      <dgm:t>
        <a:bodyPr/>
        <a:lstStyle/>
        <a:p>
          <a:endParaRPr lang="bs-Latn-BA" sz="1800" b="0"/>
        </a:p>
      </dgm:t>
    </dgm:pt>
    <dgm:pt modelId="{F60D7987-EFFF-4446-BD19-BFD734D82257}" type="sibTrans" cxnId="{54946068-4126-4A9E-94A0-8588D698FEBD}">
      <dgm:prSet/>
      <dgm:spPr/>
      <dgm:t>
        <a:bodyPr/>
        <a:lstStyle/>
        <a:p>
          <a:endParaRPr lang="bs-Latn-BA" sz="1800" b="0"/>
        </a:p>
      </dgm:t>
    </dgm:pt>
    <dgm:pt modelId="{8CB66E4C-E0CD-4714-A6AB-C1D810D67D1E}">
      <dgm:prSet custT="1"/>
      <dgm:spPr/>
      <dgm:t>
        <a:bodyPr/>
        <a:lstStyle/>
        <a:p>
          <a:r>
            <a:rPr lang="en-US" sz="1800" b="0" i="0" dirty="0" smtClean="0"/>
            <a:t>How much is it going to cost?</a:t>
          </a:r>
          <a:r>
            <a:rPr lang="bs-Latn-BA" sz="1800" b="0" i="0" dirty="0" smtClean="0"/>
            <a:t> (describe budget plan)</a:t>
          </a:r>
          <a:endParaRPr lang="bs-Latn-BA" sz="1800" b="0" dirty="0"/>
        </a:p>
      </dgm:t>
    </dgm:pt>
    <dgm:pt modelId="{C421BE1B-ABAD-4537-A79D-E361C12D9F38}" type="parTrans" cxnId="{AF937E5E-BA8D-4CE9-9458-B7BF2C46DB9D}">
      <dgm:prSet/>
      <dgm:spPr/>
      <dgm:t>
        <a:bodyPr/>
        <a:lstStyle/>
        <a:p>
          <a:endParaRPr lang="bs-Latn-BA" sz="1800" b="0"/>
        </a:p>
      </dgm:t>
    </dgm:pt>
    <dgm:pt modelId="{E5613A3A-AF4B-47DD-ACFC-D29449576406}" type="sibTrans" cxnId="{AF937E5E-BA8D-4CE9-9458-B7BF2C46DB9D}">
      <dgm:prSet/>
      <dgm:spPr/>
      <dgm:t>
        <a:bodyPr/>
        <a:lstStyle/>
        <a:p>
          <a:endParaRPr lang="bs-Latn-BA" sz="1800" b="0"/>
        </a:p>
      </dgm:t>
    </dgm:pt>
    <dgm:pt modelId="{5BEDFE36-201A-4054-8D2E-EDE1A4FF458F}" type="pres">
      <dgm:prSet presAssocID="{922B1A43-9713-4855-8301-CA0587F80222}" presName="Name0" presStyleCnt="0">
        <dgm:presLayoutVars>
          <dgm:chMax val="7"/>
          <dgm:chPref val="7"/>
          <dgm:dir/>
        </dgm:presLayoutVars>
      </dgm:prSet>
      <dgm:spPr/>
      <dgm:t>
        <a:bodyPr/>
        <a:lstStyle/>
        <a:p>
          <a:endParaRPr lang="bs-Latn-BA"/>
        </a:p>
      </dgm:t>
    </dgm:pt>
    <dgm:pt modelId="{0B3643E3-2977-4B51-811E-72BBFCCDF226}" type="pres">
      <dgm:prSet presAssocID="{922B1A43-9713-4855-8301-CA0587F80222}" presName="Name1" presStyleCnt="0"/>
      <dgm:spPr/>
    </dgm:pt>
    <dgm:pt modelId="{1AE1F19E-0D6D-4512-9CAE-3AD0847DFE2F}" type="pres">
      <dgm:prSet presAssocID="{922B1A43-9713-4855-8301-CA0587F80222}" presName="cycle" presStyleCnt="0"/>
      <dgm:spPr/>
    </dgm:pt>
    <dgm:pt modelId="{2ECC301E-B1C1-4C45-B24F-955EF5F3EA2E}" type="pres">
      <dgm:prSet presAssocID="{922B1A43-9713-4855-8301-CA0587F80222}" presName="srcNode" presStyleLbl="node1" presStyleIdx="0" presStyleCnt="7"/>
      <dgm:spPr/>
    </dgm:pt>
    <dgm:pt modelId="{A67496CF-E9CA-472D-9E86-0BB8C4EE2C0D}" type="pres">
      <dgm:prSet presAssocID="{922B1A43-9713-4855-8301-CA0587F80222}" presName="conn" presStyleLbl="parChTrans1D2" presStyleIdx="0" presStyleCnt="1"/>
      <dgm:spPr/>
      <dgm:t>
        <a:bodyPr/>
        <a:lstStyle/>
        <a:p>
          <a:endParaRPr lang="bs-Latn-BA"/>
        </a:p>
      </dgm:t>
    </dgm:pt>
    <dgm:pt modelId="{66E819AF-FC38-43CF-A863-32AE191EDCA3}" type="pres">
      <dgm:prSet presAssocID="{922B1A43-9713-4855-8301-CA0587F80222}" presName="extraNode" presStyleLbl="node1" presStyleIdx="0" presStyleCnt="7"/>
      <dgm:spPr/>
    </dgm:pt>
    <dgm:pt modelId="{1FA13943-0F89-4F2D-B049-5D2CCCA26F67}" type="pres">
      <dgm:prSet presAssocID="{922B1A43-9713-4855-8301-CA0587F80222}" presName="dstNode" presStyleLbl="node1" presStyleIdx="0" presStyleCnt="7"/>
      <dgm:spPr/>
    </dgm:pt>
    <dgm:pt modelId="{6DF7A268-3E70-4778-BBF4-12B4B3D1D564}" type="pres">
      <dgm:prSet presAssocID="{9A45DA61-4EFF-4A19-B300-CFC012CE9A0B}" presName="text_1" presStyleLbl="node1" presStyleIdx="0" presStyleCnt="7">
        <dgm:presLayoutVars>
          <dgm:bulletEnabled val="1"/>
        </dgm:presLayoutVars>
      </dgm:prSet>
      <dgm:spPr/>
      <dgm:t>
        <a:bodyPr/>
        <a:lstStyle/>
        <a:p>
          <a:endParaRPr lang="bs-Latn-BA"/>
        </a:p>
      </dgm:t>
    </dgm:pt>
    <dgm:pt modelId="{06234022-A6CB-42ED-B7C5-0537D0975626}" type="pres">
      <dgm:prSet presAssocID="{9A45DA61-4EFF-4A19-B300-CFC012CE9A0B}" presName="accent_1" presStyleCnt="0"/>
      <dgm:spPr/>
    </dgm:pt>
    <dgm:pt modelId="{5841E772-E55B-4C64-900F-35500E35EB8A}" type="pres">
      <dgm:prSet presAssocID="{9A45DA61-4EFF-4A19-B300-CFC012CE9A0B}" presName="accentRepeatNode" presStyleLbl="solidFgAcc1" presStyleIdx="0" presStyleCnt="7"/>
      <dgm:spPr/>
    </dgm:pt>
    <dgm:pt modelId="{3A37B106-8A4E-41B1-82A7-F31C16660C5B}" type="pres">
      <dgm:prSet presAssocID="{254DAD37-726D-43E4-AE96-0F3F338D7FAC}" presName="text_2" presStyleLbl="node1" presStyleIdx="1" presStyleCnt="7">
        <dgm:presLayoutVars>
          <dgm:bulletEnabled val="1"/>
        </dgm:presLayoutVars>
      </dgm:prSet>
      <dgm:spPr/>
      <dgm:t>
        <a:bodyPr/>
        <a:lstStyle/>
        <a:p>
          <a:endParaRPr lang="bs-Latn-BA"/>
        </a:p>
      </dgm:t>
    </dgm:pt>
    <dgm:pt modelId="{04C68AF1-0904-4957-B645-E5BB63511470}" type="pres">
      <dgm:prSet presAssocID="{254DAD37-726D-43E4-AE96-0F3F338D7FAC}" presName="accent_2" presStyleCnt="0"/>
      <dgm:spPr/>
    </dgm:pt>
    <dgm:pt modelId="{48FA3CFB-4AB5-4DF9-B34B-DAFABD9548D8}" type="pres">
      <dgm:prSet presAssocID="{254DAD37-726D-43E4-AE96-0F3F338D7FAC}" presName="accentRepeatNode" presStyleLbl="solidFgAcc1" presStyleIdx="1" presStyleCnt="7"/>
      <dgm:spPr/>
    </dgm:pt>
    <dgm:pt modelId="{AA496B04-B5F1-41DD-A8CE-6788FCAECB9A}" type="pres">
      <dgm:prSet presAssocID="{0202C11D-0EBF-4A61-964F-6ECD42B84281}" presName="text_3" presStyleLbl="node1" presStyleIdx="2" presStyleCnt="7">
        <dgm:presLayoutVars>
          <dgm:bulletEnabled val="1"/>
        </dgm:presLayoutVars>
      </dgm:prSet>
      <dgm:spPr/>
      <dgm:t>
        <a:bodyPr/>
        <a:lstStyle/>
        <a:p>
          <a:endParaRPr lang="bs-Latn-BA"/>
        </a:p>
      </dgm:t>
    </dgm:pt>
    <dgm:pt modelId="{BA965C2A-7849-45FA-B3E5-D36D80214FE5}" type="pres">
      <dgm:prSet presAssocID="{0202C11D-0EBF-4A61-964F-6ECD42B84281}" presName="accent_3" presStyleCnt="0"/>
      <dgm:spPr/>
    </dgm:pt>
    <dgm:pt modelId="{DB94A74B-8910-4307-9C71-7A0B4615EB10}" type="pres">
      <dgm:prSet presAssocID="{0202C11D-0EBF-4A61-964F-6ECD42B84281}" presName="accentRepeatNode" presStyleLbl="solidFgAcc1" presStyleIdx="2" presStyleCnt="7"/>
      <dgm:spPr/>
    </dgm:pt>
    <dgm:pt modelId="{368D0E8A-4187-4C55-ADE0-110B655C2D3B}" type="pres">
      <dgm:prSet presAssocID="{84E4EAC0-7058-4276-AF5F-610DCBE9155D}" presName="text_4" presStyleLbl="node1" presStyleIdx="3" presStyleCnt="7">
        <dgm:presLayoutVars>
          <dgm:bulletEnabled val="1"/>
        </dgm:presLayoutVars>
      </dgm:prSet>
      <dgm:spPr/>
      <dgm:t>
        <a:bodyPr/>
        <a:lstStyle/>
        <a:p>
          <a:endParaRPr lang="bs-Latn-BA"/>
        </a:p>
      </dgm:t>
    </dgm:pt>
    <dgm:pt modelId="{9FBB8BAE-31AF-468F-9721-4A07EBC61977}" type="pres">
      <dgm:prSet presAssocID="{84E4EAC0-7058-4276-AF5F-610DCBE9155D}" presName="accent_4" presStyleCnt="0"/>
      <dgm:spPr/>
    </dgm:pt>
    <dgm:pt modelId="{580C73F3-86D0-4B0D-A6BF-F95CAC7B6882}" type="pres">
      <dgm:prSet presAssocID="{84E4EAC0-7058-4276-AF5F-610DCBE9155D}" presName="accentRepeatNode" presStyleLbl="solidFgAcc1" presStyleIdx="3" presStyleCnt="7"/>
      <dgm:spPr/>
    </dgm:pt>
    <dgm:pt modelId="{211E8FA4-8B24-4251-B78B-02D56B88EDE1}" type="pres">
      <dgm:prSet presAssocID="{8CB66E4C-E0CD-4714-A6AB-C1D810D67D1E}" presName="text_5" presStyleLbl="node1" presStyleIdx="4" presStyleCnt="7">
        <dgm:presLayoutVars>
          <dgm:bulletEnabled val="1"/>
        </dgm:presLayoutVars>
      </dgm:prSet>
      <dgm:spPr/>
      <dgm:t>
        <a:bodyPr/>
        <a:lstStyle/>
        <a:p>
          <a:endParaRPr lang="bs-Latn-BA"/>
        </a:p>
      </dgm:t>
    </dgm:pt>
    <dgm:pt modelId="{0EB9D06E-D41B-44B9-A0B5-A585CAA09468}" type="pres">
      <dgm:prSet presAssocID="{8CB66E4C-E0CD-4714-A6AB-C1D810D67D1E}" presName="accent_5" presStyleCnt="0"/>
      <dgm:spPr/>
    </dgm:pt>
    <dgm:pt modelId="{F7D836DE-C493-49F3-8C5D-F1568FF31BCA}" type="pres">
      <dgm:prSet presAssocID="{8CB66E4C-E0CD-4714-A6AB-C1D810D67D1E}" presName="accentRepeatNode" presStyleLbl="solidFgAcc1" presStyleIdx="4" presStyleCnt="7"/>
      <dgm:spPr/>
    </dgm:pt>
    <dgm:pt modelId="{86B8A276-FC70-44E0-9FF8-8752717216AA}" type="pres">
      <dgm:prSet presAssocID="{F7554837-E610-4D69-BEC1-6A8E5BB9E3D2}" presName="text_6" presStyleLbl="node1" presStyleIdx="5" presStyleCnt="7">
        <dgm:presLayoutVars>
          <dgm:bulletEnabled val="1"/>
        </dgm:presLayoutVars>
      </dgm:prSet>
      <dgm:spPr/>
      <dgm:t>
        <a:bodyPr/>
        <a:lstStyle/>
        <a:p>
          <a:endParaRPr lang="bs-Latn-BA"/>
        </a:p>
      </dgm:t>
    </dgm:pt>
    <dgm:pt modelId="{A489310C-1675-4B12-9A7F-43549488F151}" type="pres">
      <dgm:prSet presAssocID="{F7554837-E610-4D69-BEC1-6A8E5BB9E3D2}" presName="accent_6" presStyleCnt="0"/>
      <dgm:spPr/>
    </dgm:pt>
    <dgm:pt modelId="{9F5F9DB2-BC4F-487B-AA9C-DA002078FD25}" type="pres">
      <dgm:prSet presAssocID="{F7554837-E610-4D69-BEC1-6A8E5BB9E3D2}" presName="accentRepeatNode" presStyleLbl="solidFgAcc1" presStyleIdx="5" presStyleCnt="7"/>
      <dgm:spPr/>
    </dgm:pt>
    <dgm:pt modelId="{785DA26A-97E0-4B87-A9F0-B2E440FA0FC5}" type="pres">
      <dgm:prSet presAssocID="{C2339AFD-D4BC-49E3-935A-4B90A13D9C25}" presName="text_7" presStyleLbl="node1" presStyleIdx="6" presStyleCnt="7">
        <dgm:presLayoutVars>
          <dgm:bulletEnabled val="1"/>
        </dgm:presLayoutVars>
      </dgm:prSet>
      <dgm:spPr/>
      <dgm:t>
        <a:bodyPr/>
        <a:lstStyle/>
        <a:p>
          <a:endParaRPr lang="bs-Latn-BA"/>
        </a:p>
      </dgm:t>
    </dgm:pt>
    <dgm:pt modelId="{E6BA4782-F436-411B-BDBB-3A47B5BB4C24}" type="pres">
      <dgm:prSet presAssocID="{C2339AFD-D4BC-49E3-935A-4B90A13D9C25}" presName="accent_7" presStyleCnt="0"/>
      <dgm:spPr/>
    </dgm:pt>
    <dgm:pt modelId="{0ED194FC-F6E9-48CC-962B-FE11A192573B}" type="pres">
      <dgm:prSet presAssocID="{C2339AFD-D4BC-49E3-935A-4B90A13D9C25}" presName="accentRepeatNode" presStyleLbl="solidFgAcc1" presStyleIdx="6" presStyleCnt="7"/>
      <dgm:spPr/>
    </dgm:pt>
  </dgm:ptLst>
  <dgm:cxnLst>
    <dgm:cxn modelId="{D3888147-CD05-4367-83BD-1F1BE17BD114}" type="presOf" srcId="{8CB66E4C-E0CD-4714-A6AB-C1D810D67D1E}" destId="{211E8FA4-8B24-4251-B78B-02D56B88EDE1}" srcOrd="0" destOrd="0" presId="urn:microsoft.com/office/officeart/2008/layout/VerticalCurvedList"/>
    <dgm:cxn modelId="{ABFFBECA-1B58-4AF1-BE33-3AAC2F6F2ED0}" type="presOf" srcId="{84E4EAC0-7058-4276-AF5F-610DCBE9155D}" destId="{368D0E8A-4187-4C55-ADE0-110B655C2D3B}" srcOrd="0" destOrd="0" presId="urn:microsoft.com/office/officeart/2008/layout/VerticalCurvedList"/>
    <dgm:cxn modelId="{A7B81482-A0D0-4569-82F2-B11CFBF5A7D5}" srcId="{922B1A43-9713-4855-8301-CA0587F80222}" destId="{F7554837-E610-4D69-BEC1-6A8E5BB9E3D2}" srcOrd="5" destOrd="0" parTransId="{4F8C0372-CABA-4412-A55F-4DF8D1350D59}" sibTransId="{F1CEAAAB-EDA4-4DE7-A367-ACE0AB4C1217}"/>
    <dgm:cxn modelId="{245B085A-C938-4160-9EF6-EB6C6A7F8062}" type="presOf" srcId="{254DAD37-726D-43E4-AE96-0F3F338D7FAC}" destId="{3A37B106-8A4E-41B1-82A7-F31C16660C5B}" srcOrd="0" destOrd="0" presId="urn:microsoft.com/office/officeart/2008/layout/VerticalCurvedList"/>
    <dgm:cxn modelId="{9DD9D5B1-831B-4CCC-AD91-C36A7F30DF5E}" type="presOf" srcId="{751EED45-BAC4-4FF7-A90F-7FE755206F45}" destId="{A67496CF-E9CA-472D-9E86-0BB8C4EE2C0D}" srcOrd="0" destOrd="0" presId="urn:microsoft.com/office/officeart/2008/layout/VerticalCurvedList"/>
    <dgm:cxn modelId="{827AF557-2C9F-47FD-83EF-9402AE0AE76C}" srcId="{922B1A43-9713-4855-8301-CA0587F80222}" destId="{C2339AFD-D4BC-49E3-935A-4B90A13D9C25}" srcOrd="6" destOrd="0" parTransId="{580E87F4-A152-49F8-A837-24A340690D31}" sibTransId="{5B5FDF5A-6296-4FC4-81DF-578AF8348A16}"/>
    <dgm:cxn modelId="{3E40CE4B-8B9F-41F6-9BA6-A9EEE1515BAD}" srcId="{922B1A43-9713-4855-8301-CA0587F80222}" destId="{84E4EAC0-7058-4276-AF5F-610DCBE9155D}" srcOrd="3" destOrd="0" parTransId="{0E2C8D10-0223-4297-A25A-3987961700FF}" sibTransId="{B7D5DCCE-ECDB-4D70-BA4F-6B48491E6AEE}"/>
    <dgm:cxn modelId="{EB7EF91C-4FFD-49E5-8A5C-D250FA7DF2AC}" srcId="{922B1A43-9713-4855-8301-CA0587F80222}" destId="{9A45DA61-4EFF-4A19-B300-CFC012CE9A0B}" srcOrd="0" destOrd="0" parTransId="{75775FC0-4C79-4DC9-9710-7CDF8E36D9CB}" sibTransId="{751EED45-BAC4-4FF7-A90F-7FE755206F45}"/>
    <dgm:cxn modelId="{54946068-4126-4A9E-94A0-8588D698FEBD}" srcId="{922B1A43-9713-4855-8301-CA0587F80222}" destId="{352E4276-11DA-44CE-B661-3BFF9FC668DF}" srcOrd="7" destOrd="0" parTransId="{A41A8559-BA44-4818-AFC6-F0F6EFD15A27}" sibTransId="{F60D7987-EFFF-4446-BD19-BFD734D82257}"/>
    <dgm:cxn modelId="{ECF50A62-37DE-41F3-8CF2-D4657B3F9F24}" type="presOf" srcId="{9A45DA61-4EFF-4A19-B300-CFC012CE9A0B}" destId="{6DF7A268-3E70-4778-BBF4-12B4B3D1D564}" srcOrd="0" destOrd="0" presId="urn:microsoft.com/office/officeart/2008/layout/VerticalCurvedList"/>
    <dgm:cxn modelId="{D7D35A53-CED7-4905-B6B2-045571A4A52C}" type="presOf" srcId="{F7554837-E610-4D69-BEC1-6A8E5BB9E3D2}" destId="{86B8A276-FC70-44E0-9FF8-8752717216AA}" srcOrd="0" destOrd="0" presId="urn:microsoft.com/office/officeart/2008/layout/VerticalCurvedList"/>
    <dgm:cxn modelId="{30092B79-06DA-48B3-9DDE-C9E63A2750E0}" type="presOf" srcId="{0202C11D-0EBF-4A61-964F-6ECD42B84281}" destId="{AA496B04-B5F1-41DD-A8CE-6788FCAECB9A}" srcOrd="0" destOrd="0" presId="urn:microsoft.com/office/officeart/2008/layout/VerticalCurvedList"/>
    <dgm:cxn modelId="{FB5D992F-8BD5-448D-81F5-CCAF0756803F}" type="presOf" srcId="{922B1A43-9713-4855-8301-CA0587F80222}" destId="{5BEDFE36-201A-4054-8D2E-EDE1A4FF458F}" srcOrd="0" destOrd="0" presId="urn:microsoft.com/office/officeart/2008/layout/VerticalCurvedList"/>
    <dgm:cxn modelId="{BC87FB6B-FB4A-4DC1-AE42-B7E985F3BC31}" srcId="{922B1A43-9713-4855-8301-CA0587F80222}" destId="{254DAD37-726D-43E4-AE96-0F3F338D7FAC}" srcOrd="1" destOrd="0" parTransId="{5E0D7A59-FC2F-4AC3-AC04-83304AD081A1}" sibTransId="{4FB5DACC-D150-40D1-9AF8-8AA59C0E5CFA}"/>
    <dgm:cxn modelId="{BAE78AF6-0950-4BC6-8FEB-77FEC7A5031C}" srcId="{922B1A43-9713-4855-8301-CA0587F80222}" destId="{0202C11D-0EBF-4A61-964F-6ECD42B84281}" srcOrd="2" destOrd="0" parTransId="{1D6F4F0B-87A2-435C-B183-3342489011CF}" sibTransId="{1BC1C9DA-C500-4A24-B725-A3DA528589BC}"/>
    <dgm:cxn modelId="{C5913ACA-2F42-4281-8D82-7B54D6D45681}" type="presOf" srcId="{C2339AFD-D4BC-49E3-935A-4B90A13D9C25}" destId="{785DA26A-97E0-4B87-A9F0-B2E440FA0FC5}" srcOrd="0" destOrd="0" presId="urn:microsoft.com/office/officeart/2008/layout/VerticalCurvedList"/>
    <dgm:cxn modelId="{AF937E5E-BA8D-4CE9-9458-B7BF2C46DB9D}" srcId="{922B1A43-9713-4855-8301-CA0587F80222}" destId="{8CB66E4C-E0CD-4714-A6AB-C1D810D67D1E}" srcOrd="4" destOrd="0" parTransId="{C421BE1B-ABAD-4537-A79D-E361C12D9F38}" sibTransId="{E5613A3A-AF4B-47DD-ACFC-D29449576406}"/>
    <dgm:cxn modelId="{91F2C20E-F2CF-48EE-8160-1BBBDE95B911}" type="presParOf" srcId="{5BEDFE36-201A-4054-8D2E-EDE1A4FF458F}" destId="{0B3643E3-2977-4B51-811E-72BBFCCDF226}" srcOrd="0" destOrd="0" presId="urn:microsoft.com/office/officeart/2008/layout/VerticalCurvedList"/>
    <dgm:cxn modelId="{D42DCC5D-AA4D-41E1-BE0E-6FAD710750A9}" type="presParOf" srcId="{0B3643E3-2977-4B51-811E-72BBFCCDF226}" destId="{1AE1F19E-0D6D-4512-9CAE-3AD0847DFE2F}" srcOrd="0" destOrd="0" presId="urn:microsoft.com/office/officeart/2008/layout/VerticalCurvedList"/>
    <dgm:cxn modelId="{CAC980A7-ED76-4C16-9932-66B57898D59F}" type="presParOf" srcId="{1AE1F19E-0D6D-4512-9CAE-3AD0847DFE2F}" destId="{2ECC301E-B1C1-4C45-B24F-955EF5F3EA2E}" srcOrd="0" destOrd="0" presId="urn:microsoft.com/office/officeart/2008/layout/VerticalCurvedList"/>
    <dgm:cxn modelId="{1915E971-9C9C-4474-B932-1A5F30F8C027}" type="presParOf" srcId="{1AE1F19E-0D6D-4512-9CAE-3AD0847DFE2F}" destId="{A67496CF-E9CA-472D-9E86-0BB8C4EE2C0D}" srcOrd="1" destOrd="0" presId="urn:microsoft.com/office/officeart/2008/layout/VerticalCurvedList"/>
    <dgm:cxn modelId="{64A8695E-667D-4A1C-8FE1-40ECEC8DF7E4}" type="presParOf" srcId="{1AE1F19E-0D6D-4512-9CAE-3AD0847DFE2F}" destId="{66E819AF-FC38-43CF-A863-32AE191EDCA3}" srcOrd="2" destOrd="0" presId="urn:microsoft.com/office/officeart/2008/layout/VerticalCurvedList"/>
    <dgm:cxn modelId="{764624CC-0A61-46F1-936B-341B3D1B64D3}" type="presParOf" srcId="{1AE1F19E-0D6D-4512-9CAE-3AD0847DFE2F}" destId="{1FA13943-0F89-4F2D-B049-5D2CCCA26F67}" srcOrd="3" destOrd="0" presId="urn:microsoft.com/office/officeart/2008/layout/VerticalCurvedList"/>
    <dgm:cxn modelId="{54E1B9DF-45CE-4316-97B1-6B29F2D66409}" type="presParOf" srcId="{0B3643E3-2977-4B51-811E-72BBFCCDF226}" destId="{6DF7A268-3E70-4778-BBF4-12B4B3D1D564}" srcOrd="1" destOrd="0" presId="urn:microsoft.com/office/officeart/2008/layout/VerticalCurvedList"/>
    <dgm:cxn modelId="{86B9A3F4-FE17-4931-AA85-D53A4B67AF41}" type="presParOf" srcId="{0B3643E3-2977-4B51-811E-72BBFCCDF226}" destId="{06234022-A6CB-42ED-B7C5-0537D0975626}" srcOrd="2" destOrd="0" presId="urn:microsoft.com/office/officeart/2008/layout/VerticalCurvedList"/>
    <dgm:cxn modelId="{90F0F227-97B5-4F1A-86BC-7576A6F5F3C5}" type="presParOf" srcId="{06234022-A6CB-42ED-B7C5-0537D0975626}" destId="{5841E772-E55B-4C64-900F-35500E35EB8A}" srcOrd="0" destOrd="0" presId="urn:microsoft.com/office/officeart/2008/layout/VerticalCurvedList"/>
    <dgm:cxn modelId="{3A832B00-B333-4F10-961A-86F6A0475A6D}" type="presParOf" srcId="{0B3643E3-2977-4B51-811E-72BBFCCDF226}" destId="{3A37B106-8A4E-41B1-82A7-F31C16660C5B}" srcOrd="3" destOrd="0" presId="urn:microsoft.com/office/officeart/2008/layout/VerticalCurvedList"/>
    <dgm:cxn modelId="{602273A5-25A1-4450-9F0E-2DAF57956CCA}" type="presParOf" srcId="{0B3643E3-2977-4B51-811E-72BBFCCDF226}" destId="{04C68AF1-0904-4957-B645-E5BB63511470}" srcOrd="4" destOrd="0" presId="urn:microsoft.com/office/officeart/2008/layout/VerticalCurvedList"/>
    <dgm:cxn modelId="{0BA482D2-370E-40E8-913E-FE60D0679D59}" type="presParOf" srcId="{04C68AF1-0904-4957-B645-E5BB63511470}" destId="{48FA3CFB-4AB5-4DF9-B34B-DAFABD9548D8}" srcOrd="0" destOrd="0" presId="urn:microsoft.com/office/officeart/2008/layout/VerticalCurvedList"/>
    <dgm:cxn modelId="{CF9A0D34-1133-4A2A-B5BD-949E58AF17D6}" type="presParOf" srcId="{0B3643E3-2977-4B51-811E-72BBFCCDF226}" destId="{AA496B04-B5F1-41DD-A8CE-6788FCAECB9A}" srcOrd="5" destOrd="0" presId="urn:microsoft.com/office/officeart/2008/layout/VerticalCurvedList"/>
    <dgm:cxn modelId="{89660C1D-2486-4D41-B1FF-0FD9F6A31994}" type="presParOf" srcId="{0B3643E3-2977-4B51-811E-72BBFCCDF226}" destId="{BA965C2A-7849-45FA-B3E5-D36D80214FE5}" srcOrd="6" destOrd="0" presId="urn:microsoft.com/office/officeart/2008/layout/VerticalCurvedList"/>
    <dgm:cxn modelId="{17D575F1-5EA4-4600-95FA-9EF1C64443E4}" type="presParOf" srcId="{BA965C2A-7849-45FA-B3E5-D36D80214FE5}" destId="{DB94A74B-8910-4307-9C71-7A0B4615EB10}" srcOrd="0" destOrd="0" presId="urn:microsoft.com/office/officeart/2008/layout/VerticalCurvedList"/>
    <dgm:cxn modelId="{60F3B5D0-037E-4475-9048-2B321B27C240}" type="presParOf" srcId="{0B3643E3-2977-4B51-811E-72BBFCCDF226}" destId="{368D0E8A-4187-4C55-ADE0-110B655C2D3B}" srcOrd="7" destOrd="0" presId="urn:microsoft.com/office/officeart/2008/layout/VerticalCurvedList"/>
    <dgm:cxn modelId="{A55B5A5E-DB2C-42E7-825D-755FF4EB9631}" type="presParOf" srcId="{0B3643E3-2977-4B51-811E-72BBFCCDF226}" destId="{9FBB8BAE-31AF-468F-9721-4A07EBC61977}" srcOrd="8" destOrd="0" presId="urn:microsoft.com/office/officeart/2008/layout/VerticalCurvedList"/>
    <dgm:cxn modelId="{DB5817D2-0577-4911-A72D-EF8C9BDFF52B}" type="presParOf" srcId="{9FBB8BAE-31AF-468F-9721-4A07EBC61977}" destId="{580C73F3-86D0-4B0D-A6BF-F95CAC7B6882}" srcOrd="0" destOrd="0" presId="urn:microsoft.com/office/officeart/2008/layout/VerticalCurvedList"/>
    <dgm:cxn modelId="{68291FBB-2AA9-45CC-BDE9-D9641263D28E}" type="presParOf" srcId="{0B3643E3-2977-4B51-811E-72BBFCCDF226}" destId="{211E8FA4-8B24-4251-B78B-02D56B88EDE1}" srcOrd="9" destOrd="0" presId="urn:microsoft.com/office/officeart/2008/layout/VerticalCurvedList"/>
    <dgm:cxn modelId="{B910BAEC-1021-49BD-B39D-72E1BA77AAA2}" type="presParOf" srcId="{0B3643E3-2977-4B51-811E-72BBFCCDF226}" destId="{0EB9D06E-D41B-44B9-A0B5-A585CAA09468}" srcOrd="10" destOrd="0" presId="urn:microsoft.com/office/officeart/2008/layout/VerticalCurvedList"/>
    <dgm:cxn modelId="{7EDCF649-3577-42BD-838A-732EEB4CE67B}" type="presParOf" srcId="{0EB9D06E-D41B-44B9-A0B5-A585CAA09468}" destId="{F7D836DE-C493-49F3-8C5D-F1568FF31BCA}" srcOrd="0" destOrd="0" presId="urn:microsoft.com/office/officeart/2008/layout/VerticalCurvedList"/>
    <dgm:cxn modelId="{571E5C8A-BA63-449B-A15A-69CD46058AB1}" type="presParOf" srcId="{0B3643E3-2977-4B51-811E-72BBFCCDF226}" destId="{86B8A276-FC70-44E0-9FF8-8752717216AA}" srcOrd="11" destOrd="0" presId="urn:microsoft.com/office/officeart/2008/layout/VerticalCurvedList"/>
    <dgm:cxn modelId="{1E84F7DC-21E5-437A-8F37-30C4253DD558}" type="presParOf" srcId="{0B3643E3-2977-4B51-811E-72BBFCCDF226}" destId="{A489310C-1675-4B12-9A7F-43549488F151}" srcOrd="12" destOrd="0" presId="urn:microsoft.com/office/officeart/2008/layout/VerticalCurvedList"/>
    <dgm:cxn modelId="{B939DE99-D6E9-4E33-8E10-54F797CB760F}" type="presParOf" srcId="{A489310C-1675-4B12-9A7F-43549488F151}" destId="{9F5F9DB2-BC4F-487B-AA9C-DA002078FD25}" srcOrd="0" destOrd="0" presId="urn:microsoft.com/office/officeart/2008/layout/VerticalCurvedList"/>
    <dgm:cxn modelId="{36B43706-A5A6-4EF0-AE37-C7B492CFC03A}" type="presParOf" srcId="{0B3643E3-2977-4B51-811E-72BBFCCDF226}" destId="{785DA26A-97E0-4B87-A9F0-B2E440FA0FC5}" srcOrd="13" destOrd="0" presId="urn:microsoft.com/office/officeart/2008/layout/VerticalCurvedList"/>
    <dgm:cxn modelId="{0FFC0FC8-AEEE-4C7D-ABF2-7F06959E0724}" type="presParOf" srcId="{0B3643E3-2977-4B51-811E-72BBFCCDF226}" destId="{E6BA4782-F436-411B-BDBB-3A47B5BB4C24}" srcOrd="14" destOrd="0" presId="urn:microsoft.com/office/officeart/2008/layout/VerticalCurvedList"/>
    <dgm:cxn modelId="{5BA15F37-6065-4AC3-ACE1-826D0AF49555}" type="presParOf" srcId="{E6BA4782-F436-411B-BDBB-3A47B5BB4C24}" destId="{0ED194FC-F6E9-48CC-962B-FE11A192573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22B1A43-9713-4855-8301-CA0587F80222}"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bs-Latn-BA"/>
        </a:p>
      </dgm:t>
    </dgm:pt>
    <dgm:pt modelId="{9A45DA61-4EFF-4A19-B300-CFC012CE9A0B}">
      <dgm:prSet phldrT="[Text]" custT="1"/>
      <dgm:spPr/>
      <dgm:t>
        <a:bodyPr/>
        <a:lstStyle/>
        <a:p>
          <a:r>
            <a:rPr lang="en-US" sz="1600" b="0" i="0" dirty="0" err="1" smtClean="0"/>
            <a:t>Wh</a:t>
          </a:r>
          <a:r>
            <a:rPr lang="bs-Latn-BA" sz="1600" b="0" i="0" dirty="0" smtClean="0"/>
            <a:t>y your project should be supported compared to other good projects? (describe added values of your project related to project call requirements)</a:t>
          </a:r>
          <a:endParaRPr lang="bs-Latn-BA" sz="1600" b="0" dirty="0"/>
        </a:p>
      </dgm:t>
    </dgm:pt>
    <dgm:pt modelId="{75775FC0-4C79-4DC9-9710-7CDF8E36D9CB}" type="parTrans" cxnId="{EB7EF91C-4FFD-49E5-8A5C-D250FA7DF2AC}">
      <dgm:prSet/>
      <dgm:spPr/>
      <dgm:t>
        <a:bodyPr/>
        <a:lstStyle/>
        <a:p>
          <a:endParaRPr lang="bs-Latn-BA" sz="1600" b="0"/>
        </a:p>
      </dgm:t>
    </dgm:pt>
    <dgm:pt modelId="{751EED45-BAC4-4FF7-A90F-7FE755206F45}" type="sibTrans" cxnId="{EB7EF91C-4FFD-49E5-8A5C-D250FA7DF2AC}">
      <dgm:prSet/>
      <dgm:spPr/>
      <dgm:t>
        <a:bodyPr/>
        <a:lstStyle/>
        <a:p>
          <a:endParaRPr lang="bs-Latn-BA" sz="1600" b="0"/>
        </a:p>
      </dgm:t>
    </dgm:pt>
    <dgm:pt modelId="{254DAD37-726D-43E4-AE96-0F3F338D7FAC}">
      <dgm:prSet phldrT="[Text]" custT="1"/>
      <dgm:spPr/>
      <dgm:t>
        <a:bodyPr/>
        <a:lstStyle/>
        <a:p>
          <a:r>
            <a:rPr lang="bs-Latn-BA" sz="1600" b="0" i="0" dirty="0" smtClean="0"/>
            <a:t>Are your project results measurable</a:t>
          </a:r>
          <a:r>
            <a:rPr lang="en-US" sz="1600" b="0" i="0" dirty="0" smtClean="0"/>
            <a:t>?</a:t>
          </a:r>
          <a:endParaRPr lang="bs-Latn-BA" sz="1600" b="0" dirty="0"/>
        </a:p>
      </dgm:t>
    </dgm:pt>
    <dgm:pt modelId="{5E0D7A59-FC2F-4AC3-AC04-83304AD081A1}" type="parTrans" cxnId="{BC87FB6B-FB4A-4DC1-AE42-B7E985F3BC31}">
      <dgm:prSet/>
      <dgm:spPr/>
      <dgm:t>
        <a:bodyPr/>
        <a:lstStyle/>
        <a:p>
          <a:endParaRPr lang="bs-Latn-BA" sz="1600" b="0"/>
        </a:p>
      </dgm:t>
    </dgm:pt>
    <dgm:pt modelId="{4FB5DACC-D150-40D1-9AF8-8AA59C0E5CFA}" type="sibTrans" cxnId="{BC87FB6B-FB4A-4DC1-AE42-B7E985F3BC31}">
      <dgm:prSet/>
      <dgm:spPr/>
      <dgm:t>
        <a:bodyPr/>
        <a:lstStyle/>
        <a:p>
          <a:endParaRPr lang="bs-Latn-BA" sz="1600" b="0"/>
        </a:p>
      </dgm:t>
    </dgm:pt>
    <dgm:pt modelId="{0202C11D-0EBF-4A61-964F-6ECD42B84281}">
      <dgm:prSet phldrT="[Text]" custT="1"/>
      <dgm:spPr/>
      <dgm:t>
        <a:bodyPr/>
        <a:lstStyle/>
        <a:p>
          <a:r>
            <a:rPr lang="bs-Latn-BA" sz="1600" b="0" i="0" dirty="0" smtClean="0"/>
            <a:t>Do you have an appropirate gender balance of people involved in your project?</a:t>
          </a:r>
          <a:endParaRPr lang="bs-Latn-BA" sz="1600" b="0" dirty="0"/>
        </a:p>
      </dgm:t>
    </dgm:pt>
    <dgm:pt modelId="{1D6F4F0B-87A2-435C-B183-3342489011CF}" type="parTrans" cxnId="{BAE78AF6-0950-4BC6-8FEB-77FEC7A5031C}">
      <dgm:prSet/>
      <dgm:spPr/>
      <dgm:t>
        <a:bodyPr/>
        <a:lstStyle/>
        <a:p>
          <a:endParaRPr lang="bs-Latn-BA" sz="1600" b="0"/>
        </a:p>
      </dgm:t>
    </dgm:pt>
    <dgm:pt modelId="{1BC1C9DA-C500-4A24-B725-A3DA528589BC}" type="sibTrans" cxnId="{BAE78AF6-0950-4BC6-8FEB-77FEC7A5031C}">
      <dgm:prSet/>
      <dgm:spPr/>
      <dgm:t>
        <a:bodyPr/>
        <a:lstStyle/>
        <a:p>
          <a:endParaRPr lang="bs-Latn-BA" sz="1600" b="0"/>
        </a:p>
      </dgm:t>
    </dgm:pt>
    <dgm:pt modelId="{84E4EAC0-7058-4276-AF5F-610DCBE9155D}">
      <dgm:prSet custT="1"/>
      <dgm:spPr/>
      <dgm:t>
        <a:bodyPr/>
        <a:lstStyle/>
        <a:p>
          <a:r>
            <a:rPr lang="bs-Latn-BA" sz="1600" b="0" i="0" dirty="0" smtClean="0"/>
            <a:t>Do you have parners from different institutions (universities, non-government organisations, companies, institutes) and geographical diversity?</a:t>
          </a:r>
          <a:endParaRPr lang="bs-Latn-BA" sz="1600" b="0" dirty="0"/>
        </a:p>
      </dgm:t>
    </dgm:pt>
    <dgm:pt modelId="{0E2C8D10-0223-4297-A25A-3987961700FF}" type="parTrans" cxnId="{3E40CE4B-8B9F-41F6-9BA6-A9EEE1515BAD}">
      <dgm:prSet/>
      <dgm:spPr/>
      <dgm:t>
        <a:bodyPr/>
        <a:lstStyle/>
        <a:p>
          <a:endParaRPr lang="bs-Latn-BA" sz="1600" b="0"/>
        </a:p>
      </dgm:t>
    </dgm:pt>
    <dgm:pt modelId="{B7D5DCCE-ECDB-4D70-BA4F-6B48491E6AEE}" type="sibTrans" cxnId="{3E40CE4B-8B9F-41F6-9BA6-A9EEE1515BAD}">
      <dgm:prSet/>
      <dgm:spPr/>
      <dgm:t>
        <a:bodyPr/>
        <a:lstStyle/>
        <a:p>
          <a:endParaRPr lang="bs-Latn-BA" sz="1600" b="0"/>
        </a:p>
      </dgm:t>
    </dgm:pt>
    <dgm:pt modelId="{8CB66E4C-E0CD-4714-A6AB-C1D810D67D1E}">
      <dgm:prSet custT="1"/>
      <dgm:spPr/>
      <dgm:t>
        <a:bodyPr/>
        <a:lstStyle/>
        <a:p>
          <a:r>
            <a:rPr lang="bs-Latn-BA" sz="1600" b="0" dirty="0" smtClean="0"/>
            <a:t>What is your finacial and in-kind contribution in the project? </a:t>
          </a:r>
          <a:endParaRPr lang="bs-Latn-BA" sz="1600" b="0" dirty="0"/>
        </a:p>
      </dgm:t>
    </dgm:pt>
    <dgm:pt modelId="{C421BE1B-ABAD-4537-A79D-E361C12D9F38}" type="parTrans" cxnId="{AF937E5E-BA8D-4CE9-9458-B7BF2C46DB9D}">
      <dgm:prSet/>
      <dgm:spPr/>
      <dgm:t>
        <a:bodyPr/>
        <a:lstStyle/>
        <a:p>
          <a:endParaRPr lang="bs-Latn-BA" sz="1600" b="0"/>
        </a:p>
      </dgm:t>
    </dgm:pt>
    <dgm:pt modelId="{E5613A3A-AF4B-47DD-ACFC-D29449576406}" type="sibTrans" cxnId="{AF937E5E-BA8D-4CE9-9458-B7BF2C46DB9D}">
      <dgm:prSet/>
      <dgm:spPr/>
      <dgm:t>
        <a:bodyPr/>
        <a:lstStyle/>
        <a:p>
          <a:endParaRPr lang="bs-Latn-BA" sz="1600" b="0"/>
        </a:p>
      </dgm:t>
    </dgm:pt>
    <dgm:pt modelId="{9080FDAD-1015-4B71-B3E9-5D7845F411B6}">
      <dgm:prSet custT="1"/>
      <dgm:spPr/>
      <dgm:t>
        <a:bodyPr/>
        <a:lstStyle/>
        <a:p>
          <a:r>
            <a:rPr lang="bs-Latn-BA" sz="1600" b="0" dirty="0" smtClean="0"/>
            <a:t>Do you have realistic ratio between requested funding and work done in the project? (be careful as some applicants can offer the same work for less money and their project can be accepted)</a:t>
          </a:r>
          <a:endParaRPr lang="bs-Latn-BA" sz="1600" b="0" dirty="0"/>
        </a:p>
      </dgm:t>
    </dgm:pt>
    <dgm:pt modelId="{D0234C3C-0C45-4DAE-A317-270DE38D2CB2}" type="parTrans" cxnId="{8CEC19DA-F870-4436-A0BB-2193E0523709}">
      <dgm:prSet/>
      <dgm:spPr/>
      <dgm:t>
        <a:bodyPr/>
        <a:lstStyle/>
        <a:p>
          <a:endParaRPr lang="bs-Latn-BA" sz="1600"/>
        </a:p>
      </dgm:t>
    </dgm:pt>
    <dgm:pt modelId="{6601E573-27B1-4D50-AF5B-B809682C7B0D}" type="sibTrans" cxnId="{8CEC19DA-F870-4436-A0BB-2193E0523709}">
      <dgm:prSet/>
      <dgm:spPr/>
      <dgm:t>
        <a:bodyPr/>
        <a:lstStyle/>
        <a:p>
          <a:endParaRPr lang="bs-Latn-BA" sz="1600"/>
        </a:p>
      </dgm:t>
    </dgm:pt>
    <dgm:pt modelId="{5BEDFE36-201A-4054-8D2E-EDE1A4FF458F}" type="pres">
      <dgm:prSet presAssocID="{922B1A43-9713-4855-8301-CA0587F80222}" presName="Name0" presStyleCnt="0">
        <dgm:presLayoutVars>
          <dgm:chMax val="7"/>
          <dgm:chPref val="7"/>
          <dgm:dir/>
        </dgm:presLayoutVars>
      </dgm:prSet>
      <dgm:spPr/>
      <dgm:t>
        <a:bodyPr/>
        <a:lstStyle/>
        <a:p>
          <a:endParaRPr lang="bs-Latn-BA"/>
        </a:p>
      </dgm:t>
    </dgm:pt>
    <dgm:pt modelId="{0B3643E3-2977-4B51-811E-72BBFCCDF226}" type="pres">
      <dgm:prSet presAssocID="{922B1A43-9713-4855-8301-CA0587F80222}" presName="Name1" presStyleCnt="0"/>
      <dgm:spPr/>
    </dgm:pt>
    <dgm:pt modelId="{1AE1F19E-0D6D-4512-9CAE-3AD0847DFE2F}" type="pres">
      <dgm:prSet presAssocID="{922B1A43-9713-4855-8301-CA0587F80222}" presName="cycle" presStyleCnt="0"/>
      <dgm:spPr/>
    </dgm:pt>
    <dgm:pt modelId="{2ECC301E-B1C1-4C45-B24F-955EF5F3EA2E}" type="pres">
      <dgm:prSet presAssocID="{922B1A43-9713-4855-8301-CA0587F80222}" presName="srcNode" presStyleLbl="node1" presStyleIdx="0" presStyleCnt="6"/>
      <dgm:spPr/>
    </dgm:pt>
    <dgm:pt modelId="{A67496CF-E9CA-472D-9E86-0BB8C4EE2C0D}" type="pres">
      <dgm:prSet presAssocID="{922B1A43-9713-4855-8301-CA0587F80222}" presName="conn" presStyleLbl="parChTrans1D2" presStyleIdx="0" presStyleCnt="1"/>
      <dgm:spPr/>
      <dgm:t>
        <a:bodyPr/>
        <a:lstStyle/>
        <a:p>
          <a:endParaRPr lang="bs-Latn-BA"/>
        </a:p>
      </dgm:t>
    </dgm:pt>
    <dgm:pt modelId="{66E819AF-FC38-43CF-A863-32AE191EDCA3}" type="pres">
      <dgm:prSet presAssocID="{922B1A43-9713-4855-8301-CA0587F80222}" presName="extraNode" presStyleLbl="node1" presStyleIdx="0" presStyleCnt="6"/>
      <dgm:spPr/>
    </dgm:pt>
    <dgm:pt modelId="{1FA13943-0F89-4F2D-B049-5D2CCCA26F67}" type="pres">
      <dgm:prSet presAssocID="{922B1A43-9713-4855-8301-CA0587F80222}" presName="dstNode" presStyleLbl="node1" presStyleIdx="0" presStyleCnt="6"/>
      <dgm:spPr/>
    </dgm:pt>
    <dgm:pt modelId="{6DF7A268-3E70-4778-BBF4-12B4B3D1D564}" type="pres">
      <dgm:prSet presAssocID="{9A45DA61-4EFF-4A19-B300-CFC012CE9A0B}" presName="text_1" presStyleLbl="node1" presStyleIdx="0" presStyleCnt="6">
        <dgm:presLayoutVars>
          <dgm:bulletEnabled val="1"/>
        </dgm:presLayoutVars>
      </dgm:prSet>
      <dgm:spPr/>
      <dgm:t>
        <a:bodyPr/>
        <a:lstStyle/>
        <a:p>
          <a:endParaRPr lang="bs-Latn-BA"/>
        </a:p>
      </dgm:t>
    </dgm:pt>
    <dgm:pt modelId="{06234022-A6CB-42ED-B7C5-0537D0975626}" type="pres">
      <dgm:prSet presAssocID="{9A45DA61-4EFF-4A19-B300-CFC012CE9A0B}" presName="accent_1" presStyleCnt="0"/>
      <dgm:spPr/>
    </dgm:pt>
    <dgm:pt modelId="{5841E772-E55B-4C64-900F-35500E35EB8A}" type="pres">
      <dgm:prSet presAssocID="{9A45DA61-4EFF-4A19-B300-CFC012CE9A0B}" presName="accentRepeatNode" presStyleLbl="solidFgAcc1" presStyleIdx="0" presStyleCnt="6"/>
      <dgm:spPr/>
    </dgm:pt>
    <dgm:pt modelId="{3A37B106-8A4E-41B1-82A7-F31C16660C5B}" type="pres">
      <dgm:prSet presAssocID="{254DAD37-726D-43E4-AE96-0F3F338D7FAC}" presName="text_2" presStyleLbl="node1" presStyleIdx="1" presStyleCnt="6">
        <dgm:presLayoutVars>
          <dgm:bulletEnabled val="1"/>
        </dgm:presLayoutVars>
      </dgm:prSet>
      <dgm:spPr/>
      <dgm:t>
        <a:bodyPr/>
        <a:lstStyle/>
        <a:p>
          <a:endParaRPr lang="bs-Latn-BA"/>
        </a:p>
      </dgm:t>
    </dgm:pt>
    <dgm:pt modelId="{04C68AF1-0904-4957-B645-E5BB63511470}" type="pres">
      <dgm:prSet presAssocID="{254DAD37-726D-43E4-AE96-0F3F338D7FAC}" presName="accent_2" presStyleCnt="0"/>
      <dgm:spPr/>
    </dgm:pt>
    <dgm:pt modelId="{48FA3CFB-4AB5-4DF9-B34B-DAFABD9548D8}" type="pres">
      <dgm:prSet presAssocID="{254DAD37-726D-43E4-AE96-0F3F338D7FAC}" presName="accentRepeatNode" presStyleLbl="solidFgAcc1" presStyleIdx="1" presStyleCnt="6"/>
      <dgm:spPr/>
    </dgm:pt>
    <dgm:pt modelId="{AA496B04-B5F1-41DD-A8CE-6788FCAECB9A}" type="pres">
      <dgm:prSet presAssocID="{0202C11D-0EBF-4A61-964F-6ECD42B84281}" presName="text_3" presStyleLbl="node1" presStyleIdx="2" presStyleCnt="6">
        <dgm:presLayoutVars>
          <dgm:bulletEnabled val="1"/>
        </dgm:presLayoutVars>
      </dgm:prSet>
      <dgm:spPr/>
      <dgm:t>
        <a:bodyPr/>
        <a:lstStyle/>
        <a:p>
          <a:endParaRPr lang="bs-Latn-BA"/>
        </a:p>
      </dgm:t>
    </dgm:pt>
    <dgm:pt modelId="{BA965C2A-7849-45FA-B3E5-D36D80214FE5}" type="pres">
      <dgm:prSet presAssocID="{0202C11D-0EBF-4A61-964F-6ECD42B84281}" presName="accent_3" presStyleCnt="0"/>
      <dgm:spPr/>
    </dgm:pt>
    <dgm:pt modelId="{DB94A74B-8910-4307-9C71-7A0B4615EB10}" type="pres">
      <dgm:prSet presAssocID="{0202C11D-0EBF-4A61-964F-6ECD42B84281}" presName="accentRepeatNode" presStyleLbl="solidFgAcc1" presStyleIdx="2" presStyleCnt="6"/>
      <dgm:spPr/>
    </dgm:pt>
    <dgm:pt modelId="{368D0E8A-4187-4C55-ADE0-110B655C2D3B}" type="pres">
      <dgm:prSet presAssocID="{84E4EAC0-7058-4276-AF5F-610DCBE9155D}" presName="text_4" presStyleLbl="node1" presStyleIdx="3" presStyleCnt="6">
        <dgm:presLayoutVars>
          <dgm:bulletEnabled val="1"/>
        </dgm:presLayoutVars>
      </dgm:prSet>
      <dgm:spPr/>
      <dgm:t>
        <a:bodyPr/>
        <a:lstStyle/>
        <a:p>
          <a:endParaRPr lang="bs-Latn-BA"/>
        </a:p>
      </dgm:t>
    </dgm:pt>
    <dgm:pt modelId="{9FBB8BAE-31AF-468F-9721-4A07EBC61977}" type="pres">
      <dgm:prSet presAssocID="{84E4EAC0-7058-4276-AF5F-610DCBE9155D}" presName="accent_4" presStyleCnt="0"/>
      <dgm:spPr/>
    </dgm:pt>
    <dgm:pt modelId="{580C73F3-86D0-4B0D-A6BF-F95CAC7B6882}" type="pres">
      <dgm:prSet presAssocID="{84E4EAC0-7058-4276-AF5F-610DCBE9155D}" presName="accentRepeatNode" presStyleLbl="solidFgAcc1" presStyleIdx="3" presStyleCnt="6"/>
      <dgm:spPr/>
    </dgm:pt>
    <dgm:pt modelId="{211E8FA4-8B24-4251-B78B-02D56B88EDE1}" type="pres">
      <dgm:prSet presAssocID="{8CB66E4C-E0CD-4714-A6AB-C1D810D67D1E}" presName="text_5" presStyleLbl="node1" presStyleIdx="4" presStyleCnt="6">
        <dgm:presLayoutVars>
          <dgm:bulletEnabled val="1"/>
        </dgm:presLayoutVars>
      </dgm:prSet>
      <dgm:spPr/>
      <dgm:t>
        <a:bodyPr/>
        <a:lstStyle/>
        <a:p>
          <a:endParaRPr lang="bs-Latn-BA"/>
        </a:p>
      </dgm:t>
    </dgm:pt>
    <dgm:pt modelId="{0EB9D06E-D41B-44B9-A0B5-A585CAA09468}" type="pres">
      <dgm:prSet presAssocID="{8CB66E4C-E0CD-4714-A6AB-C1D810D67D1E}" presName="accent_5" presStyleCnt="0"/>
      <dgm:spPr/>
    </dgm:pt>
    <dgm:pt modelId="{F7D836DE-C493-49F3-8C5D-F1568FF31BCA}" type="pres">
      <dgm:prSet presAssocID="{8CB66E4C-E0CD-4714-A6AB-C1D810D67D1E}" presName="accentRepeatNode" presStyleLbl="solidFgAcc1" presStyleIdx="4" presStyleCnt="6"/>
      <dgm:spPr/>
    </dgm:pt>
    <dgm:pt modelId="{E599B4CA-4CD9-4259-B909-AE97568D0594}" type="pres">
      <dgm:prSet presAssocID="{9080FDAD-1015-4B71-B3E9-5D7845F411B6}" presName="text_6" presStyleLbl="node1" presStyleIdx="5" presStyleCnt="6">
        <dgm:presLayoutVars>
          <dgm:bulletEnabled val="1"/>
        </dgm:presLayoutVars>
      </dgm:prSet>
      <dgm:spPr/>
      <dgm:t>
        <a:bodyPr/>
        <a:lstStyle/>
        <a:p>
          <a:endParaRPr lang="bs-Latn-BA"/>
        </a:p>
      </dgm:t>
    </dgm:pt>
    <dgm:pt modelId="{B9750A80-6525-4BF2-9C32-B56D4946C1CD}" type="pres">
      <dgm:prSet presAssocID="{9080FDAD-1015-4B71-B3E9-5D7845F411B6}" presName="accent_6" presStyleCnt="0"/>
      <dgm:spPr/>
    </dgm:pt>
    <dgm:pt modelId="{D8E2F271-F264-474E-8A88-8FC01850490E}" type="pres">
      <dgm:prSet presAssocID="{9080FDAD-1015-4B71-B3E9-5D7845F411B6}" presName="accentRepeatNode" presStyleLbl="solidFgAcc1" presStyleIdx="5" presStyleCnt="6"/>
      <dgm:spPr/>
    </dgm:pt>
  </dgm:ptLst>
  <dgm:cxnLst>
    <dgm:cxn modelId="{EB7EF91C-4FFD-49E5-8A5C-D250FA7DF2AC}" srcId="{922B1A43-9713-4855-8301-CA0587F80222}" destId="{9A45DA61-4EFF-4A19-B300-CFC012CE9A0B}" srcOrd="0" destOrd="0" parTransId="{75775FC0-4C79-4DC9-9710-7CDF8E36D9CB}" sibTransId="{751EED45-BAC4-4FF7-A90F-7FE755206F45}"/>
    <dgm:cxn modelId="{BAE78AF6-0950-4BC6-8FEB-77FEC7A5031C}" srcId="{922B1A43-9713-4855-8301-CA0587F80222}" destId="{0202C11D-0EBF-4A61-964F-6ECD42B84281}" srcOrd="2" destOrd="0" parTransId="{1D6F4F0B-87A2-435C-B183-3342489011CF}" sibTransId="{1BC1C9DA-C500-4A24-B725-A3DA528589BC}"/>
    <dgm:cxn modelId="{C8CD5A1F-3B25-4115-8D36-0A495D6AA66B}" type="presOf" srcId="{9080FDAD-1015-4B71-B3E9-5D7845F411B6}" destId="{E599B4CA-4CD9-4259-B909-AE97568D0594}" srcOrd="0" destOrd="0" presId="urn:microsoft.com/office/officeart/2008/layout/VerticalCurvedList"/>
    <dgm:cxn modelId="{BC87FB6B-FB4A-4DC1-AE42-B7E985F3BC31}" srcId="{922B1A43-9713-4855-8301-CA0587F80222}" destId="{254DAD37-726D-43E4-AE96-0F3F338D7FAC}" srcOrd="1" destOrd="0" parTransId="{5E0D7A59-FC2F-4AC3-AC04-83304AD081A1}" sibTransId="{4FB5DACC-D150-40D1-9AF8-8AA59C0E5CFA}"/>
    <dgm:cxn modelId="{68589873-B4FD-44F3-A0A7-EEE438149637}" type="presOf" srcId="{254DAD37-726D-43E4-AE96-0F3F338D7FAC}" destId="{3A37B106-8A4E-41B1-82A7-F31C16660C5B}" srcOrd="0" destOrd="0" presId="urn:microsoft.com/office/officeart/2008/layout/VerticalCurvedList"/>
    <dgm:cxn modelId="{AF937E5E-BA8D-4CE9-9458-B7BF2C46DB9D}" srcId="{922B1A43-9713-4855-8301-CA0587F80222}" destId="{8CB66E4C-E0CD-4714-A6AB-C1D810D67D1E}" srcOrd="4" destOrd="0" parTransId="{C421BE1B-ABAD-4537-A79D-E361C12D9F38}" sibTransId="{E5613A3A-AF4B-47DD-ACFC-D29449576406}"/>
    <dgm:cxn modelId="{363A53AC-0BA5-4D74-B5C1-F0902296E735}" type="presOf" srcId="{8CB66E4C-E0CD-4714-A6AB-C1D810D67D1E}" destId="{211E8FA4-8B24-4251-B78B-02D56B88EDE1}" srcOrd="0" destOrd="0" presId="urn:microsoft.com/office/officeart/2008/layout/VerticalCurvedList"/>
    <dgm:cxn modelId="{3E40CE4B-8B9F-41F6-9BA6-A9EEE1515BAD}" srcId="{922B1A43-9713-4855-8301-CA0587F80222}" destId="{84E4EAC0-7058-4276-AF5F-610DCBE9155D}" srcOrd="3" destOrd="0" parTransId="{0E2C8D10-0223-4297-A25A-3987961700FF}" sibTransId="{B7D5DCCE-ECDB-4D70-BA4F-6B48491E6AEE}"/>
    <dgm:cxn modelId="{4E8012E0-AAC0-4562-9225-8F82918D95B6}" type="presOf" srcId="{0202C11D-0EBF-4A61-964F-6ECD42B84281}" destId="{AA496B04-B5F1-41DD-A8CE-6788FCAECB9A}" srcOrd="0" destOrd="0" presId="urn:microsoft.com/office/officeart/2008/layout/VerticalCurvedList"/>
    <dgm:cxn modelId="{8CEC19DA-F870-4436-A0BB-2193E0523709}" srcId="{922B1A43-9713-4855-8301-CA0587F80222}" destId="{9080FDAD-1015-4B71-B3E9-5D7845F411B6}" srcOrd="5" destOrd="0" parTransId="{D0234C3C-0C45-4DAE-A317-270DE38D2CB2}" sibTransId="{6601E573-27B1-4D50-AF5B-B809682C7B0D}"/>
    <dgm:cxn modelId="{6F7BA31A-D49D-4C38-8198-584C705B40CF}" type="presOf" srcId="{922B1A43-9713-4855-8301-CA0587F80222}" destId="{5BEDFE36-201A-4054-8D2E-EDE1A4FF458F}" srcOrd="0" destOrd="0" presId="urn:microsoft.com/office/officeart/2008/layout/VerticalCurvedList"/>
    <dgm:cxn modelId="{AF54BE96-FA97-4052-9FAF-B9722291CD38}" type="presOf" srcId="{84E4EAC0-7058-4276-AF5F-610DCBE9155D}" destId="{368D0E8A-4187-4C55-ADE0-110B655C2D3B}" srcOrd="0" destOrd="0" presId="urn:microsoft.com/office/officeart/2008/layout/VerticalCurvedList"/>
    <dgm:cxn modelId="{2F22314F-A5F1-4144-98BE-8DD5541050F4}" type="presOf" srcId="{751EED45-BAC4-4FF7-A90F-7FE755206F45}" destId="{A67496CF-E9CA-472D-9E86-0BB8C4EE2C0D}" srcOrd="0" destOrd="0" presId="urn:microsoft.com/office/officeart/2008/layout/VerticalCurvedList"/>
    <dgm:cxn modelId="{653DA098-FDE2-462C-A267-4320F4D7D432}" type="presOf" srcId="{9A45DA61-4EFF-4A19-B300-CFC012CE9A0B}" destId="{6DF7A268-3E70-4778-BBF4-12B4B3D1D564}" srcOrd="0" destOrd="0" presId="urn:microsoft.com/office/officeart/2008/layout/VerticalCurvedList"/>
    <dgm:cxn modelId="{474A12BA-F0CC-477B-944B-D8F54C610C7A}" type="presParOf" srcId="{5BEDFE36-201A-4054-8D2E-EDE1A4FF458F}" destId="{0B3643E3-2977-4B51-811E-72BBFCCDF226}" srcOrd="0" destOrd="0" presId="urn:microsoft.com/office/officeart/2008/layout/VerticalCurvedList"/>
    <dgm:cxn modelId="{C966A59B-498C-4053-865F-00909A14AD18}" type="presParOf" srcId="{0B3643E3-2977-4B51-811E-72BBFCCDF226}" destId="{1AE1F19E-0D6D-4512-9CAE-3AD0847DFE2F}" srcOrd="0" destOrd="0" presId="urn:microsoft.com/office/officeart/2008/layout/VerticalCurvedList"/>
    <dgm:cxn modelId="{F5B23A64-51A0-4D8B-A5C8-D728F8398437}" type="presParOf" srcId="{1AE1F19E-0D6D-4512-9CAE-3AD0847DFE2F}" destId="{2ECC301E-B1C1-4C45-B24F-955EF5F3EA2E}" srcOrd="0" destOrd="0" presId="urn:microsoft.com/office/officeart/2008/layout/VerticalCurvedList"/>
    <dgm:cxn modelId="{FF54D55C-EC29-4880-9F01-1CE044F49A6F}" type="presParOf" srcId="{1AE1F19E-0D6D-4512-9CAE-3AD0847DFE2F}" destId="{A67496CF-E9CA-472D-9E86-0BB8C4EE2C0D}" srcOrd="1" destOrd="0" presId="urn:microsoft.com/office/officeart/2008/layout/VerticalCurvedList"/>
    <dgm:cxn modelId="{9EE0C457-4AA1-499F-B74B-298E7365120D}" type="presParOf" srcId="{1AE1F19E-0D6D-4512-9CAE-3AD0847DFE2F}" destId="{66E819AF-FC38-43CF-A863-32AE191EDCA3}" srcOrd="2" destOrd="0" presId="urn:microsoft.com/office/officeart/2008/layout/VerticalCurvedList"/>
    <dgm:cxn modelId="{B685B395-0478-4165-B0CD-4D6173827E61}" type="presParOf" srcId="{1AE1F19E-0D6D-4512-9CAE-3AD0847DFE2F}" destId="{1FA13943-0F89-4F2D-B049-5D2CCCA26F67}" srcOrd="3" destOrd="0" presId="urn:microsoft.com/office/officeart/2008/layout/VerticalCurvedList"/>
    <dgm:cxn modelId="{BC54FA41-F3D1-4E44-9EDF-EBF12D7C7757}" type="presParOf" srcId="{0B3643E3-2977-4B51-811E-72BBFCCDF226}" destId="{6DF7A268-3E70-4778-BBF4-12B4B3D1D564}" srcOrd="1" destOrd="0" presId="urn:microsoft.com/office/officeart/2008/layout/VerticalCurvedList"/>
    <dgm:cxn modelId="{E0F563CE-F10A-4A3F-A1C4-B7BCEA689293}" type="presParOf" srcId="{0B3643E3-2977-4B51-811E-72BBFCCDF226}" destId="{06234022-A6CB-42ED-B7C5-0537D0975626}" srcOrd="2" destOrd="0" presId="urn:microsoft.com/office/officeart/2008/layout/VerticalCurvedList"/>
    <dgm:cxn modelId="{FAB3ADCF-8F81-4068-9268-C0D7AFBDEC7D}" type="presParOf" srcId="{06234022-A6CB-42ED-B7C5-0537D0975626}" destId="{5841E772-E55B-4C64-900F-35500E35EB8A}" srcOrd="0" destOrd="0" presId="urn:microsoft.com/office/officeart/2008/layout/VerticalCurvedList"/>
    <dgm:cxn modelId="{D653087E-657B-4EE1-AA7F-02673D1C241C}" type="presParOf" srcId="{0B3643E3-2977-4B51-811E-72BBFCCDF226}" destId="{3A37B106-8A4E-41B1-82A7-F31C16660C5B}" srcOrd="3" destOrd="0" presId="urn:microsoft.com/office/officeart/2008/layout/VerticalCurvedList"/>
    <dgm:cxn modelId="{63F3680D-BE8B-49EB-9761-B790FC69DCE3}" type="presParOf" srcId="{0B3643E3-2977-4B51-811E-72BBFCCDF226}" destId="{04C68AF1-0904-4957-B645-E5BB63511470}" srcOrd="4" destOrd="0" presId="urn:microsoft.com/office/officeart/2008/layout/VerticalCurvedList"/>
    <dgm:cxn modelId="{4A4D0D48-1D3B-4599-B1FE-19B67BE3EADC}" type="presParOf" srcId="{04C68AF1-0904-4957-B645-E5BB63511470}" destId="{48FA3CFB-4AB5-4DF9-B34B-DAFABD9548D8}" srcOrd="0" destOrd="0" presId="urn:microsoft.com/office/officeart/2008/layout/VerticalCurvedList"/>
    <dgm:cxn modelId="{CF9153A2-5ADE-47A9-8503-407F4BFFD0BA}" type="presParOf" srcId="{0B3643E3-2977-4B51-811E-72BBFCCDF226}" destId="{AA496B04-B5F1-41DD-A8CE-6788FCAECB9A}" srcOrd="5" destOrd="0" presId="urn:microsoft.com/office/officeart/2008/layout/VerticalCurvedList"/>
    <dgm:cxn modelId="{826ED7DE-D1C7-41A9-8498-171DF389D874}" type="presParOf" srcId="{0B3643E3-2977-4B51-811E-72BBFCCDF226}" destId="{BA965C2A-7849-45FA-B3E5-D36D80214FE5}" srcOrd="6" destOrd="0" presId="urn:microsoft.com/office/officeart/2008/layout/VerticalCurvedList"/>
    <dgm:cxn modelId="{6CD84E49-5B27-4D8E-B892-6CD271F7C10F}" type="presParOf" srcId="{BA965C2A-7849-45FA-B3E5-D36D80214FE5}" destId="{DB94A74B-8910-4307-9C71-7A0B4615EB10}" srcOrd="0" destOrd="0" presId="urn:microsoft.com/office/officeart/2008/layout/VerticalCurvedList"/>
    <dgm:cxn modelId="{33A3AF31-7BD7-4D04-9729-30DFB25D1961}" type="presParOf" srcId="{0B3643E3-2977-4B51-811E-72BBFCCDF226}" destId="{368D0E8A-4187-4C55-ADE0-110B655C2D3B}" srcOrd="7" destOrd="0" presId="urn:microsoft.com/office/officeart/2008/layout/VerticalCurvedList"/>
    <dgm:cxn modelId="{29108847-D318-43AD-AC35-A8D32063D971}" type="presParOf" srcId="{0B3643E3-2977-4B51-811E-72BBFCCDF226}" destId="{9FBB8BAE-31AF-468F-9721-4A07EBC61977}" srcOrd="8" destOrd="0" presId="urn:microsoft.com/office/officeart/2008/layout/VerticalCurvedList"/>
    <dgm:cxn modelId="{534AB202-12D8-4C05-993C-243CDCC50084}" type="presParOf" srcId="{9FBB8BAE-31AF-468F-9721-4A07EBC61977}" destId="{580C73F3-86D0-4B0D-A6BF-F95CAC7B6882}" srcOrd="0" destOrd="0" presId="urn:microsoft.com/office/officeart/2008/layout/VerticalCurvedList"/>
    <dgm:cxn modelId="{97DCFD2B-369B-46CE-BC36-BA808448D7C6}" type="presParOf" srcId="{0B3643E3-2977-4B51-811E-72BBFCCDF226}" destId="{211E8FA4-8B24-4251-B78B-02D56B88EDE1}" srcOrd="9" destOrd="0" presId="urn:microsoft.com/office/officeart/2008/layout/VerticalCurvedList"/>
    <dgm:cxn modelId="{7BF99D4C-6B0C-402D-A768-EC2EC56854CB}" type="presParOf" srcId="{0B3643E3-2977-4B51-811E-72BBFCCDF226}" destId="{0EB9D06E-D41B-44B9-A0B5-A585CAA09468}" srcOrd="10" destOrd="0" presId="urn:microsoft.com/office/officeart/2008/layout/VerticalCurvedList"/>
    <dgm:cxn modelId="{28DA6AFF-6A31-4860-9DEA-4AC8DD4C62A5}" type="presParOf" srcId="{0EB9D06E-D41B-44B9-A0B5-A585CAA09468}" destId="{F7D836DE-C493-49F3-8C5D-F1568FF31BCA}" srcOrd="0" destOrd="0" presId="urn:microsoft.com/office/officeart/2008/layout/VerticalCurvedList"/>
    <dgm:cxn modelId="{A12B324E-DD9D-450D-A9C8-C4457EF1E97D}" type="presParOf" srcId="{0B3643E3-2977-4B51-811E-72BBFCCDF226}" destId="{E599B4CA-4CD9-4259-B909-AE97568D0594}" srcOrd="11" destOrd="0" presId="urn:microsoft.com/office/officeart/2008/layout/VerticalCurvedList"/>
    <dgm:cxn modelId="{59FBB04B-0A72-4483-A8BD-2F9836D62474}" type="presParOf" srcId="{0B3643E3-2977-4B51-811E-72BBFCCDF226}" destId="{B9750A80-6525-4BF2-9C32-B56D4946C1CD}" srcOrd="12" destOrd="0" presId="urn:microsoft.com/office/officeart/2008/layout/VerticalCurvedList"/>
    <dgm:cxn modelId="{8C7CC52A-F1B2-4C9E-97BA-F02485BC051E}" type="presParOf" srcId="{B9750A80-6525-4BF2-9C32-B56D4946C1CD}" destId="{D8E2F271-F264-474E-8A88-8FC01850490E}"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32DFCF1-01D3-4B67-A085-84F243AF65C3}" type="doc">
      <dgm:prSet loTypeId="urn:microsoft.com/office/officeart/2005/8/layout/radial6" loCatId="cycle" qsTypeId="urn:microsoft.com/office/officeart/2005/8/quickstyle/3d1" qsCatId="3D" csTypeId="urn:microsoft.com/office/officeart/2005/8/colors/colorful5" csCatId="colorful" phldr="1"/>
      <dgm:spPr/>
      <dgm:t>
        <a:bodyPr/>
        <a:lstStyle/>
        <a:p>
          <a:endParaRPr lang="bs-Latn-BA"/>
        </a:p>
      </dgm:t>
    </dgm:pt>
    <dgm:pt modelId="{5CB27C43-2CF4-4BF6-BFA3-A762828F1563}">
      <dgm:prSet phldrT="[Text]" custT="1"/>
      <dgm:spPr/>
      <dgm:t>
        <a:bodyPr/>
        <a:lstStyle/>
        <a:p>
          <a:r>
            <a:rPr lang="bs-Latn-BA" sz="1800" dirty="0" smtClean="0">
              <a:solidFill>
                <a:srgbClr val="FF0000"/>
              </a:solidFill>
            </a:rPr>
            <a:t>Philosophy </a:t>
          </a:r>
          <a:br>
            <a:rPr lang="bs-Latn-BA" sz="1800" dirty="0" smtClean="0">
              <a:solidFill>
                <a:srgbClr val="FF0000"/>
              </a:solidFill>
            </a:rPr>
          </a:br>
          <a:r>
            <a:rPr lang="bs-Latn-BA" sz="1800" dirty="0" smtClean="0">
              <a:solidFill>
                <a:srgbClr val="FF0000"/>
              </a:solidFill>
            </a:rPr>
            <a:t>for writing projects</a:t>
          </a:r>
          <a:endParaRPr lang="bs-Latn-BA" sz="1800" dirty="0">
            <a:solidFill>
              <a:srgbClr val="FF0000"/>
            </a:solidFill>
          </a:endParaRPr>
        </a:p>
      </dgm:t>
    </dgm:pt>
    <dgm:pt modelId="{5218EAE2-5666-4DCF-89B8-EBFE1DA8C5C4}" type="parTrans" cxnId="{F01B9992-C1C9-4758-A22B-A7600BEFB0ED}">
      <dgm:prSet/>
      <dgm:spPr/>
      <dgm:t>
        <a:bodyPr/>
        <a:lstStyle/>
        <a:p>
          <a:endParaRPr lang="bs-Latn-BA" sz="1800"/>
        </a:p>
      </dgm:t>
    </dgm:pt>
    <dgm:pt modelId="{768A2316-19C0-495F-8390-4590D14F72FE}" type="sibTrans" cxnId="{F01B9992-C1C9-4758-A22B-A7600BEFB0ED}">
      <dgm:prSet/>
      <dgm:spPr/>
      <dgm:t>
        <a:bodyPr/>
        <a:lstStyle/>
        <a:p>
          <a:endParaRPr lang="bs-Latn-BA" sz="1800"/>
        </a:p>
      </dgm:t>
    </dgm:pt>
    <dgm:pt modelId="{ACD65476-7BA8-4402-83BF-423315C0107C}">
      <dgm:prSet phldrT="[Text]" custT="1"/>
      <dgm:spPr/>
      <dgm:t>
        <a:bodyPr/>
        <a:lstStyle/>
        <a:p>
          <a:r>
            <a:rPr lang="bs-Latn-BA" sz="1800" dirty="0" smtClean="0"/>
            <a:t>Generic (applicable to all projects) </a:t>
          </a:r>
          <a:endParaRPr lang="bs-Latn-BA" sz="1800" dirty="0"/>
        </a:p>
      </dgm:t>
    </dgm:pt>
    <dgm:pt modelId="{1C42338D-B09F-44EA-9869-BD36D5E8761E}" type="parTrans" cxnId="{F958A87B-F3AF-48D5-BD18-6632AE697C8C}">
      <dgm:prSet/>
      <dgm:spPr/>
      <dgm:t>
        <a:bodyPr/>
        <a:lstStyle/>
        <a:p>
          <a:endParaRPr lang="bs-Latn-BA" sz="1800"/>
        </a:p>
      </dgm:t>
    </dgm:pt>
    <dgm:pt modelId="{76321C18-6558-4A88-B7F6-24A0BE991659}" type="sibTrans" cxnId="{F958A87B-F3AF-48D5-BD18-6632AE697C8C}">
      <dgm:prSet/>
      <dgm:spPr/>
      <dgm:t>
        <a:bodyPr/>
        <a:lstStyle/>
        <a:p>
          <a:endParaRPr lang="bs-Latn-BA" sz="1800"/>
        </a:p>
      </dgm:t>
    </dgm:pt>
    <dgm:pt modelId="{9C2FCCC4-999B-4D85-85CE-BF94D8E72514}">
      <dgm:prSet phldrT="[Text]" custT="1"/>
      <dgm:spPr/>
      <dgm:t>
        <a:bodyPr/>
        <a:lstStyle/>
        <a:p>
          <a:r>
            <a:rPr lang="bs-Latn-BA" sz="1800" dirty="0" smtClean="0"/>
            <a:t>Independent of the subject or topic</a:t>
          </a:r>
          <a:endParaRPr lang="bs-Latn-BA" sz="1800" dirty="0"/>
        </a:p>
      </dgm:t>
    </dgm:pt>
    <dgm:pt modelId="{7B71D7CB-7892-430E-825B-53CEA130A086}" type="parTrans" cxnId="{59713A76-552E-45C3-98CA-85250334D056}">
      <dgm:prSet/>
      <dgm:spPr/>
      <dgm:t>
        <a:bodyPr/>
        <a:lstStyle/>
        <a:p>
          <a:endParaRPr lang="bs-Latn-BA" sz="1800"/>
        </a:p>
      </dgm:t>
    </dgm:pt>
    <dgm:pt modelId="{980E0B01-4E07-48BF-9F11-15C9D2CBB3A4}" type="sibTrans" cxnId="{59713A76-552E-45C3-98CA-85250334D056}">
      <dgm:prSet/>
      <dgm:spPr/>
      <dgm:t>
        <a:bodyPr/>
        <a:lstStyle/>
        <a:p>
          <a:endParaRPr lang="bs-Latn-BA" sz="1800"/>
        </a:p>
      </dgm:t>
    </dgm:pt>
    <dgm:pt modelId="{FEFC3645-5F60-410D-9054-3E8A29089BB0}">
      <dgm:prSet phldrT="[Text]" custT="1"/>
      <dgm:spPr/>
      <dgm:t>
        <a:bodyPr/>
        <a:lstStyle/>
        <a:p>
          <a:r>
            <a:rPr lang="bs-Latn-BA" sz="1800" dirty="0" smtClean="0"/>
            <a:t>Independent of the funding sources</a:t>
          </a:r>
          <a:endParaRPr lang="bs-Latn-BA" sz="1800" dirty="0"/>
        </a:p>
      </dgm:t>
    </dgm:pt>
    <dgm:pt modelId="{F534E411-0DBE-401E-BEF1-9426A270EA72}" type="parTrans" cxnId="{35A8BCB3-1C3D-4C83-8D52-DDB4BBBCDFC3}">
      <dgm:prSet/>
      <dgm:spPr/>
      <dgm:t>
        <a:bodyPr/>
        <a:lstStyle/>
        <a:p>
          <a:endParaRPr lang="bs-Latn-BA" sz="1800"/>
        </a:p>
      </dgm:t>
    </dgm:pt>
    <dgm:pt modelId="{6653D181-97BE-4874-A9FB-6ED18C4BD213}" type="sibTrans" cxnId="{35A8BCB3-1C3D-4C83-8D52-DDB4BBBCDFC3}">
      <dgm:prSet/>
      <dgm:spPr/>
      <dgm:t>
        <a:bodyPr/>
        <a:lstStyle/>
        <a:p>
          <a:endParaRPr lang="bs-Latn-BA" sz="1800"/>
        </a:p>
      </dgm:t>
    </dgm:pt>
    <dgm:pt modelId="{854E12E0-997F-46F0-814B-D269A8599B98}">
      <dgm:prSet phldrT="[Text]" custT="1"/>
      <dgm:spPr/>
      <dgm:t>
        <a:bodyPr/>
        <a:lstStyle/>
        <a:p>
          <a:r>
            <a:rPr lang="bs-Latn-BA" sz="1800" dirty="0" smtClean="0"/>
            <a:t>Independent of the programme</a:t>
          </a:r>
          <a:endParaRPr lang="bs-Latn-BA" sz="1800" dirty="0"/>
        </a:p>
      </dgm:t>
    </dgm:pt>
    <dgm:pt modelId="{A8E7219F-D7B0-48A2-B004-5DF940DB6C93}" type="parTrans" cxnId="{CDE30A91-AFC8-4CC6-A02E-AA42C071C029}">
      <dgm:prSet/>
      <dgm:spPr/>
      <dgm:t>
        <a:bodyPr/>
        <a:lstStyle/>
        <a:p>
          <a:endParaRPr lang="bs-Latn-BA" sz="1800"/>
        </a:p>
      </dgm:t>
    </dgm:pt>
    <dgm:pt modelId="{7CFAF1E8-F543-40E6-A8CA-7327A1384431}" type="sibTrans" cxnId="{CDE30A91-AFC8-4CC6-A02E-AA42C071C029}">
      <dgm:prSet/>
      <dgm:spPr/>
      <dgm:t>
        <a:bodyPr/>
        <a:lstStyle/>
        <a:p>
          <a:endParaRPr lang="bs-Latn-BA" sz="1800"/>
        </a:p>
      </dgm:t>
    </dgm:pt>
    <dgm:pt modelId="{43C82A30-CDDA-482B-AA92-E96C955402DD}" type="pres">
      <dgm:prSet presAssocID="{232DFCF1-01D3-4B67-A085-84F243AF65C3}" presName="Name0" presStyleCnt="0">
        <dgm:presLayoutVars>
          <dgm:chMax val="1"/>
          <dgm:dir/>
          <dgm:animLvl val="ctr"/>
          <dgm:resizeHandles val="exact"/>
        </dgm:presLayoutVars>
      </dgm:prSet>
      <dgm:spPr/>
      <dgm:t>
        <a:bodyPr/>
        <a:lstStyle/>
        <a:p>
          <a:endParaRPr lang="bs-Latn-BA"/>
        </a:p>
      </dgm:t>
    </dgm:pt>
    <dgm:pt modelId="{752FD1DD-03FE-4D31-BF17-925D6394AEF8}" type="pres">
      <dgm:prSet presAssocID="{5CB27C43-2CF4-4BF6-BFA3-A762828F1563}" presName="centerShape" presStyleLbl="node0" presStyleIdx="0" presStyleCnt="1" custScaleX="110439" custScaleY="76490"/>
      <dgm:spPr/>
      <dgm:t>
        <a:bodyPr/>
        <a:lstStyle/>
        <a:p>
          <a:endParaRPr lang="bs-Latn-BA"/>
        </a:p>
      </dgm:t>
    </dgm:pt>
    <dgm:pt modelId="{6BCE5178-2BEA-406E-8CDD-DF4E559C2D87}" type="pres">
      <dgm:prSet presAssocID="{ACD65476-7BA8-4402-83BF-423315C0107C}" presName="node" presStyleLbl="node1" presStyleIdx="0" presStyleCnt="4" custScaleX="155886">
        <dgm:presLayoutVars>
          <dgm:bulletEnabled val="1"/>
        </dgm:presLayoutVars>
      </dgm:prSet>
      <dgm:spPr/>
      <dgm:t>
        <a:bodyPr/>
        <a:lstStyle/>
        <a:p>
          <a:endParaRPr lang="bs-Latn-BA"/>
        </a:p>
      </dgm:t>
    </dgm:pt>
    <dgm:pt modelId="{EFA032BA-EED9-4F7A-B29B-695E31A73FC7}" type="pres">
      <dgm:prSet presAssocID="{ACD65476-7BA8-4402-83BF-423315C0107C}" presName="dummy" presStyleCnt="0"/>
      <dgm:spPr/>
    </dgm:pt>
    <dgm:pt modelId="{FD59936C-D0C4-4963-8682-731D2352C303}" type="pres">
      <dgm:prSet presAssocID="{76321C18-6558-4A88-B7F6-24A0BE991659}" presName="sibTrans" presStyleLbl="sibTrans2D1" presStyleIdx="0" presStyleCnt="4"/>
      <dgm:spPr/>
      <dgm:t>
        <a:bodyPr/>
        <a:lstStyle/>
        <a:p>
          <a:endParaRPr lang="bs-Latn-BA"/>
        </a:p>
      </dgm:t>
    </dgm:pt>
    <dgm:pt modelId="{93ECF52D-E5DE-483F-A0ED-0CD7386541B8}" type="pres">
      <dgm:prSet presAssocID="{9C2FCCC4-999B-4D85-85CE-BF94D8E72514}" presName="node" presStyleLbl="node1" presStyleIdx="1" presStyleCnt="4" custScaleX="138651">
        <dgm:presLayoutVars>
          <dgm:bulletEnabled val="1"/>
        </dgm:presLayoutVars>
      </dgm:prSet>
      <dgm:spPr/>
      <dgm:t>
        <a:bodyPr/>
        <a:lstStyle/>
        <a:p>
          <a:endParaRPr lang="bs-Latn-BA"/>
        </a:p>
      </dgm:t>
    </dgm:pt>
    <dgm:pt modelId="{CBE582C1-498D-46C7-B373-41125231DFFD}" type="pres">
      <dgm:prSet presAssocID="{9C2FCCC4-999B-4D85-85CE-BF94D8E72514}" presName="dummy" presStyleCnt="0"/>
      <dgm:spPr/>
    </dgm:pt>
    <dgm:pt modelId="{7E70BEB3-2305-4DA0-8AA6-A36014FD493E}" type="pres">
      <dgm:prSet presAssocID="{980E0B01-4E07-48BF-9F11-15C9D2CBB3A4}" presName="sibTrans" presStyleLbl="sibTrans2D1" presStyleIdx="1" presStyleCnt="4"/>
      <dgm:spPr/>
      <dgm:t>
        <a:bodyPr/>
        <a:lstStyle/>
        <a:p>
          <a:endParaRPr lang="bs-Latn-BA"/>
        </a:p>
      </dgm:t>
    </dgm:pt>
    <dgm:pt modelId="{C32F998B-463E-48B1-8404-E95E2FEC415C}" type="pres">
      <dgm:prSet presAssocID="{FEFC3645-5F60-410D-9054-3E8A29089BB0}" presName="node" presStyleLbl="node1" presStyleIdx="2" presStyleCnt="4" custScaleX="140814">
        <dgm:presLayoutVars>
          <dgm:bulletEnabled val="1"/>
        </dgm:presLayoutVars>
      </dgm:prSet>
      <dgm:spPr/>
      <dgm:t>
        <a:bodyPr/>
        <a:lstStyle/>
        <a:p>
          <a:endParaRPr lang="bs-Latn-BA"/>
        </a:p>
      </dgm:t>
    </dgm:pt>
    <dgm:pt modelId="{96C3E234-173A-4223-AA6A-EEAB91301A82}" type="pres">
      <dgm:prSet presAssocID="{FEFC3645-5F60-410D-9054-3E8A29089BB0}" presName="dummy" presStyleCnt="0"/>
      <dgm:spPr/>
    </dgm:pt>
    <dgm:pt modelId="{E0F3C737-FA7A-4FAC-BA56-2E72E1B11D32}" type="pres">
      <dgm:prSet presAssocID="{6653D181-97BE-4874-A9FB-6ED18C4BD213}" presName="sibTrans" presStyleLbl="sibTrans2D1" presStyleIdx="2" presStyleCnt="4"/>
      <dgm:spPr/>
      <dgm:t>
        <a:bodyPr/>
        <a:lstStyle/>
        <a:p>
          <a:endParaRPr lang="bs-Latn-BA"/>
        </a:p>
      </dgm:t>
    </dgm:pt>
    <dgm:pt modelId="{5DB18F4B-AC58-4987-B120-244B250560EF}" type="pres">
      <dgm:prSet presAssocID="{854E12E0-997F-46F0-814B-D269A8599B98}" presName="node" presStyleLbl="node1" presStyleIdx="3" presStyleCnt="4" custScaleX="123294">
        <dgm:presLayoutVars>
          <dgm:bulletEnabled val="1"/>
        </dgm:presLayoutVars>
      </dgm:prSet>
      <dgm:spPr/>
      <dgm:t>
        <a:bodyPr/>
        <a:lstStyle/>
        <a:p>
          <a:endParaRPr lang="bs-Latn-BA"/>
        </a:p>
      </dgm:t>
    </dgm:pt>
    <dgm:pt modelId="{2768FD02-C229-4A6E-9BFD-77086CDD8E3D}" type="pres">
      <dgm:prSet presAssocID="{854E12E0-997F-46F0-814B-D269A8599B98}" presName="dummy" presStyleCnt="0"/>
      <dgm:spPr/>
    </dgm:pt>
    <dgm:pt modelId="{6101C8D0-742B-4249-BDF0-A9C36F7BB995}" type="pres">
      <dgm:prSet presAssocID="{7CFAF1E8-F543-40E6-A8CA-7327A1384431}" presName="sibTrans" presStyleLbl="sibTrans2D1" presStyleIdx="3" presStyleCnt="4"/>
      <dgm:spPr/>
      <dgm:t>
        <a:bodyPr/>
        <a:lstStyle/>
        <a:p>
          <a:endParaRPr lang="bs-Latn-BA"/>
        </a:p>
      </dgm:t>
    </dgm:pt>
  </dgm:ptLst>
  <dgm:cxnLst>
    <dgm:cxn modelId="{02AA9076-AC7B-40A2-BB18-394EFDB584EF}" type="presOf" srcId="{7CFAF1E8-F543-40E6-A8CA-7327A1384431}" destId="{6101C8D0-742B-4249-BDF0-A9C36F7BB995}" srcOrd="0" destOrd="0" presId="urn:microsoft.com/office/officeart/2005/8/layout/radial6"/>
    <dgm:cxn modelId="{4A7BACDD-D7D7-4F44-92F1-2E8991D85D34}" type="presOf" srcId="{5CB27C43-2CF4-4BF6-BFA3-A762828F1563}" destId="{752FD1DD-03FE-4D31-BF17-925D6394AEF8}" srcOrd="0" destOrd="0" presId="urn:microsoft.com/office/officeart/2005/8/layout/radial6"/>
    <dgm:cxn modelId="{A9508607-C9C0-4A36-A3FC-EBDE3DA8F668}" type="presOf" srcId="{FEFC3645-5F60-410D-9054-3E8A29089BB0}" destId="{C32F998B-463E-48B1-8404-E95E2FEC415C}" srcOrd="0" destOrd="0" presId="urn:microsoft.com/office/officeart/2005/8/layout/radial6"/>
    <dgm:cxn modelId="{1C13D370-F03E-4B42-83BE-3372EDD6117A}" type="presOf" srcId="{6653D181-97BE-4874-A9FB-6ED18C4BD213}" destId="{E0F3C737-FA7A-4FAC-BA56-2E72E1B11D32}" srcOrd="0" destOrd="0" presId="urn:microsoft.com/office/officeart/2005/8/layout/radial6"/>
    <dgm:cxn modelId="{35A8BCB3-1C3D-4C83-8D52-DDB4BBBCDFC3}" srcId="{5CB27C43-2CF4-4BF6-BFA3-A762828F1563}" destId="{FEFC3645-5F60-410D-9054-3E8A29089BB0}" srcOrd="2" destOrd="0" parTransId="{F534E411-0DBE-401E-BEF1-9426A270EA72}" sibTransId="{6653D181-97BE-4874-A9FB-6ED18C4BD213}"/>
    <dgm:cxn modelId="{CDE30A91-AFC8-4CC6-A02E-AA42C071C029}" srcId="{5CB27C43-2CF4-4BF6-BFA3-A762828F1563}" destId="{854E12E0-997F-46F0-814B-D269A8599B98}" srcOrd="3" destOrd="0" parTransId="{A8E7219F-D7B0-48A2-B004-5DF940DB6C93}" sibTransId="{7CFAF1E8-F543-40E6-A8CA-7327A1384431}"/>
    <dgm:cxn modelId="{896194F2-3AB2-4706-B6F2-1D18F9B458A4}" type="presOf" srcId="{ACD65476-7BA8-4402-83BF-423315C0107C}" destId="{6BCE5178-2BEA-406E-8CDD-DF4E559C2D87}" srcOrd="0" destOrd="0" presId="urn:microsoft.com/office/officeart/2005/8/layout/radial6"/>
    <dgm:cxn modelId="{411D9E2E-AD03-460D-976D-4DA5FDA70FAC}" type="presOf" srcId="{854E12E0-997F-46F0-814B-D269A8599B98}" destId="{5DB18F4B-AC58-4987-B120-244B250560EF}" srcOrd="0" destOrd="0" presId="urn:microsoft.com/office/officeart/2005/8/layout/radial6"/>
    <dgm:cxn modelId="{662A48E8-B5AD-424B-A98E-41B6D0D4092D}" type="presOf" srcId="{232DFCF1-01D3-4B67-A085-84F243AF65C3}" destId="{43C82A30-CDDA-482B-AA92-E96C955402DD}" srcOrd="0" destOrd="0" presId="urn:microsoft.com/office/officeart/2005/8/layout/radial6"/>
    <dgm:cxn modelId="{F958A87B-F3AF-48D5-BD18-6632AE697C8C}" srcId="{5CB27C43-2CF4-4BF6-BFA3-A762828F1563}" destId="{ACD65476-7BA8-4402-83BF-423315C0107C}" srcOrd="0" destOrd="0" parTransId="{1C42338D-B09F-44EA-9869-BD36D5E8761E}" sibTransId="{76321C18-6558-4A88-B7F6-24A0BE991659}"/>
    <dgm:cxn modelId="{FA28C264-A5ED-4A6E-AF0C-A4572A48C208}" type="presOf" srcId="{9C2FCCC4-999B-4D85-85CE-BF94D8E72514}" destId="{93ECF52D-E5DE-483F-A0ED-0CD7386541B8}" srcOrd="0" destOrd="0" presId="urn:microsoft.com/office/officeart/2005/8/layout/radial6"/>
    <dgm:cxn modelId="{BD7B0072-199C-4E9F-B70F-FE22642601FE}" type="presOf" srcId="{76321C18-6558-4A88-B7F6-24A0BE991659}" destId="{FD59936C-D0C4-4963-8682-731D2352C303}" srcOrd="0" destOrd="0" presId="urn:microsoft.com/office/officeart/2005/8/layout/radial6"/>
    <dgm:cxn modelId="{509C68B0-F3B4-4410-B159-38192C8C345E}" type="presOf" srcId="{980E0B01-4E07-48BF-9F11-15C9D2CBB3A4}" destId="{7E70BEB3-2305-4DA0-8AA6-A36014FD493E}" srcOrd="0" destOrd="0" presId="urn:microsoft.com/office/officeart/2005/8/layout/radial6"/>
    <dgm:cxn modelId="{59713A76-552E-45C3-98CA-85250334D056}" srcId="{5CB27C43-2CF4-4BF6-BFA3-A762828F1563}" destId="{9C2FCCC4-999B-4D85-85CE-BF94D8E72514}" srcOrd="1" destOrd="0" parTransId="{7B71D7CB-7892-430E-825B-53CEA130A086}" sibTransId="{980E0B01-4E07-48BF-9F11-15C9D2CBB3A4}"/>
    <dgm:cxn modelId="{F01B9992-C1C9-4758-A22B-A7600BEFB0ED}" srcId="{232DFCF1-01D3-4B67-A085-84F243AF65C3}" destId="{5CB27C43-2CF4-4BF6-BFA3-A762828F1563}" srcOrd="0" destOrd="0" parTransId="{5218EAE2-5666-4DCF-89B8-EBFE1DA8C5C4}" sibTransId="{768A2316-19C0-495F-8390-4590D14F72FE}"/>
    <dgm:cxn modelId="{C6CC0448-3315-46BC-A52E-EEA5A1B1D6BA}" type="presParOf" srcId="{43C82A30-CDDA-482B-AA92-E96C955402DD}" destId="{752FD1DD-03FE-4D31-BF17-925D6394AEF8}" srcOrd="0" destOrd="0" presId="urn:microsoft.com/office/officeart/2005/8/layout/radial6"/>
    <dgm:cxn modelId="{B97CD5BB-164F-4E21-9BF1-DE41ACF2A9AD}" type="presParOf" srcId="{43C82A30-CDDA-482B-AA92-E96C955402DD}" destId="{6BCE5178-2BEA-406E-8CDD-DF4E559C2D87}" srcOrd="1" destOrd="0" presId="urn:microsoft.com/office/officeart/2005/8/layout/radial6"/>
    <dgm:cxn modelId="{AF2F1240-FB70-40DA-93DB-7AB00CB01CEF}" type="presParOf" srcId="{43C82A30-CDDA-482B-AA92-E96C955402DD}" destId="{EFA032BA-EED9-4F7A-B29B-695E31A73FC7}" srcOrd="2" destOrd="0" presId="urn:microsoft.com/office/officeart/2005/8/layout/radial6"/>
    <dgm:cxn modelId="{B05B9ACD-26AC-4B3F-904E-1C28C91B8EFD}" type="presParOf" srcId="{43C82A30-CDDA-482B-AA92-E96C955402DD}" destId="{FD59936C-D0C4-4963-8682-731D2352C303}" srcOrd="3" destOrd="0" presId="urn:microsoft.com/office/officeart/2005/8/layout/radial6"/>
    <dgm:cxn modelId="{44566842-1A7D-47F1-96E4-5A21984D8B28}" type="presParOf" srcId="{43C82A30-CDDA-482B-AA92-E96C955402DD}" destId="{93ECF52D-E5DE-483F-A0ED-0CD7386541B8}" srcOrd="4" destOrd="0" presId="urn:microsoft.com/office/officeart/2005/8/layout/radial6"/>
    <dgm:cxn modelId="{2E495A87-6FF4-4FB1-9FC4-70E7BCCEE8A4}" type="presParOf" srcId="{43C82A30-CDDA-482B-AA92-E96C955402DD}" destId="{CBE582C1-498D-46C7-B373-41125231DFFD}" srcOrd="5" destOrd="0" presId="urn:microsoft.com/office/officeart/2005/8/layout/radial6"/>
    <dgm:cxn modelId="{059F6CF1-8D0A-4A3A-9DD0-24317B905059}" type="presParOf" srcId="{43C82A30-CDDA-482B-AA92-E96C955402DD}" destId="{7E70BEB3-2305-4DA0-8AA6-A36014FD493E}" srcOrd="6" destOrd="0" presId="urn:microsoft.com/office/officeart/2005/8/layout/radial6"/>
    <dgm:cxn modelId="{F85B03AC-AC2F-48C5-9711-361BCEF073A5}" type="presParOf" srcId="{43C82A30-CDDA-482B-AA92-E96C955402DD}" destId="{C32F998B-463E-48B1-8404-E95E2FEC415C}" srcOrd="7" destOrd="0" presId="urn:microsoft.com/office/officeart/2005/8/layout/radial6"/>
    <dgm:cxn modelId="{AC5FC59D-44CD-43C2-BD92-B1CD83BF2634}" type="presParOf" srcId="{43C82A30-CDDA-482B-AA92-E96C955402DD}" destId="{96C3E234-173A-4223-AA6A-EEAB91301A82}" srcOrd="8" destOrd="0" presId="urn:microsoft.com/office/officeart/2005/8/layout/radial6"/>
    <dgm:cxn modelId="{14FB2C22-589D-4F40-ABE6-625F19CCD464}" type="presParOf" srcId="{43C82A30-CDDA-482B-AA92-E96C955402DD}" destId="{E0F3C737-FA7A-4FAC-BA56-2E72E1B11D32}" srcOrd="9" destOrd="0" presId="urn:microsoft.com/office/officeart/2005/8/layout/radial6"/>
    <dgm:cxn modelId="{8D3C1F4E-8F15-40AE-BEA3-A8229455FBE5}" type="presParOf" srcId="{43C82A30-CDDA-482B-AA92-E96C955402DD}" destId="{5DB18F4B-AC58-4987-B120-244B250560EF}" srcOrd="10" destOrd="0" presId="urn:microsoft.com/office/officeart/2005/8/layout/radial6"/>
    <dgm:cxn modelId="{7303D93F-15F3-403A-9FAC-741244901BEF}" type="presParOf" srcId="{43C82A30-CDDA-482B-AA92-E96C955402DD}" destId="{2768FD02-C229-4A6E-9BFD-77086CDD8E3D}" srcOrd="11" destOrd="0" presId="urn:microsoft.com/office/officeart/2005/8/layout/radial6"/>
    <dgm:cxn modelId="{8A3BF7B5-A87C-42AD-B6D8-67B1F383FEED}" type="presParOf" srcId="{43C82A30-CDDA-482B-AA92-E96C955402DD}" destId="{6101C8D0-742B-4249-BDF0-A9C36F7BB995}"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C01B944-E122-4EF4-B2C9-167C2C7104D1}" type="doc">
      <dgm:prSet loTypeId="urn:microsoft.com/office/officeart/2005/8/layout/radial5" loCatId="cycle" qsTypeId="urn:microsoft.com/office/officeart/2005/8/quickstyle/3d3" qsCatId="3D" csTypeId="urn:microsoft.com/office/officeart/2005/8/colors/colorful1" csCatId="colorful" phldr="1"/>
      <dgm:spPr/>
      <dgm:t>
        <a:bodyPr/>
        <a:lstStyle/>
        <a:p>
          <a:endParaRPr lang="bs-Latn-BA"/>
        </a:p>
      </dgm:t>
    </dgm:pt>
    <dgm:pt modelId="{FDF39A40-FB0C-4DDC-A492-982156A5CF54}">
      <dgm:prSet phldrT="[Text]" custT="1"/>
      <dgm:spPr/>
      <dgm:t>
        <a:bodyPr/>
        <a:lstStyle/>
        <a:p>
          <a:r>
            <a:rPr lang="bs-Latn-BA" sz="1900" dirty="0" smtClean="0"/>
            <a:t>Project proposal</a:t>
          </a:r>
          <a:endParaRPr lang="bs-Latn-BA" sz="1900" dirty="0"/>
        </a:p>
      </dgm:t>
    </dgm:pt>
    <dgm:pt modelId="{65C56B99-B337-46B2-871D-60A7F456F404}" type="parTrans" cxnId="{DB6B4A8D-8A58-43EF-9CC3-52E227D52F1D}">
      <dgm:prSet/>
      <dgm:spPr/>
      <dgm:t>
        <a:bodyPr/>
        <a:lstStyle/>
        <a:p>
          <a:endParaRPr lang="bs-Latn-BA" sz="1600"/>
        </a:p>
      </dgm:t>
    </dgm:pt>
    <dgm:pt modelId="{E75C0394-2292-46DB-B7D6-32E2736317E8}" type="sibTrans" cxnId="{DB6B4A8D-8A58-43EF-9CC3-52E227D52F1D}">
      <dgm:prSet/>
      <dgm:spPr/>
      <dgm:t>
        <a:bodyPr/>
        <a:lstStyle/>
        <a:p>
          <a:endParaRPr lang="bs-Latn-BA" sz="1600"/>
        </a:p>
      </dgm:t>
    </dgm:pt>
    <dgm:pt modelId="{EFE6D984-0B74-4465-B57B-9AD67FD5D6D7}">
      <dgm:prSet phldrT="[Text]" custT="1"/>
      <dgm:spPr/>
      <dgm:t>
        <a:bodyPr/>
        <a:lstStyle/>
        <a:p>
          <a:r>
            <a:rPr lang="bs-Latn-BA" sz="1600" dirty="0" smtClean="0"/>
            <a:t>Title</a:t>
          </a:r>
          <a:endParaRPr lang="bs-Latn-BA" sz="1600" dirty="0"/>
        </a:p>
      </dgm:t>
    </dgm:pt>
    <dgm:pt modelId="{2C3D9611-BA07-4D60-BB16-E764D3A8742D}" type="parTrans" cxnId="{07932E0C-6C8C-4449-9FA7-48143272D8C9}">
      <dgm:prSet custT="1"/>
      <dgm:spPr/>
      <dgm:t>
        <a:bodyPr/>
        <a:lstStyle/>
        <a:p>
          <a:endParaRPr lang="bs-Latn-BA" sz="1600"/>
        </a:p>
      </dgm:t>
    </dgm:pt>
    <dgm:pt modelId="{59BF0EF6-2189-4DEA-9C0D-52A95B52177E}" type="sibTrans" cxnId="{07932E0C-6C8C-4449-9FA7-48143272D8C9}">
      <dgm:prSet/>
      <dgm:spPr/>
      <dgm:t>
        <a:bodyPr/>
        <a:lstStyle/>
        <a:p>
          <a:endParaRPr lang="bs-Latn-BA" sz="1600"/>
        </a:p>
      </dgm:t>
    </dgm:pt>
    <dgm:pt modelId="{9F066903-6B70-4D99-B80A-548431BCFE13}">
      <dgm:prSet phldrT="[Text]" custT="1"/>
      <dgm:spPr/>
      <dgm:t>
        <a:bodyPr/>
        <a:lstStyle/>
        <a:p>
          <a:r>
            <a:rPr lang="bs-Latn-BA" sz="1600" dirty="0" smtClean="0"/>
            <a:t>Acronym</a:t>
          </a:r>
          <a:endParaRPr lang="bs-Latn-BA" sz="1600" dirty="0"/>
        </a:p>
      </dgm:t>
    </dgm:pt>
    <dgm:pt modelId="{6D9DE7F2-21CD-4F22-A675-8BC510585652}" type="parTrans" cxnId="{4C426FBB-9B7B-494B-A711-DF5C2063DF9C}">
      <dgm:prSet custT="1"/>
      <dgm:spPr/>
      <dgm:t>
        <a:bodyPr/>
        <a:lstStyle/>
        <a:p>
          <a:endParaRPr lang="bs-Latn-BA" sz="1600"/>
        </a:p>
      </dgm:t>
    </dgm:pt>
    <dgm:pt modelId="{068C80FA-613A-4FDD-A234-E78AD414308D}" type="sibTrans" cxnId="{4C426FBB-9B7B-494B-A711-DF5C2063DF9C}">
      <dgm:prSet/>
      <dgm:spPr/>
      <dgm:t>
        <a:bodyPr/>
        <a:lstStyle/>
        <a:p>
          <a:endParaRPr lang="bs-Latn-BA" sz="1600"/>
        </a:p>
      </dgm:t>
    </dgm:pt>
    <dgm:pt modelId="{FA623BD4-2372-4426-A9C5-C85D9D159FC8}">
      <dgm:prSet phldrT="[Text]" custT="1"/>
      <dgm:spPr/>
      <dgm:t>
        <a:bodyPr/>
        <a:lstStyle/>
        <a:p>
          <a:r>
            <a:rPr lang="en-US" sz="1600" dirty="0" smtClean="0"/>
            <a:t>Agreement between partners</a:t>
          </a:r>
          <a:endParaRPr lang="bs-Latn-BA" sz="1600" dirty="0"/>
        </a:p>
      </dgm:t>
    </dgm:pt>
    <dgm:pt modelId="{DB0124CE-5F65-4E0D-896C-2D273C4EAF32}" type="parTrans" cxnId="{AC9CC452-7CED-4014-80A7-7C67AC969189}">
      <dgm:prSet custT="1"/>
      <dgm:spPr/>
      <dgm:t>
        <a:bodyPr/>
        <a:lstStyle/>
        <a:p>
          <a:endParaRPr lang="bs-Latn-BA" sz="1600"/>
        </a:p>
      </dgm:t>
    </dgm:pt>
    <dgm:pt modelId="{1F776E60-7913-401D-B84C-78E59528A54C}" type="sibTrans" cxnId="{AC9CC452-7CED-4014-80A7-7C67AC969189}">
      <dgm:prSet/>
      <dgm:spPr/>
      <dgm:t>
        <a:bodyPr/>
        <a:lstStyle/>
        <a:p>
          <a:endParaRPr lang="bs-Latn-BA" sz="1600"/>
        </a:p>
      </dgm:t>
    </dgm:pt>
    <dgm:pt modelId="{7033D10B-ABEE-4805-B1ED-75441DACE186}">
      <dgm:prSet custT="1"/>
      <dgm:spPr/>
      <dgm:t>
        <a:bodyPr/>
        <a:lstStyle/>
        <a:p>
          <a:r>
            <a:rPr lang="bs-Latn-BA" sz="1600" dirty="0" smtClean="0"/>
            <a:t>Summary</a:t>
          </a:r>
        </a:p>
      </dgm:t>
    </dgm:pt>
    <dgm:pt modelId="{3CCB2432-7998-4A91-B559-C58CAEF7C448}" type="parTrans" cxnId="{00C72F69-29DC-4E96-9486-8B07AC0992D2}">
      <dgm:prSet custT="1"/>
      <dgm:spPr/>
      <dgm:t>
        <a:bodyPr/>
        <a:lstStyle/>
        <a:p>
          <a:endParaRPr lang="bs-Latn-BA" sz="1600"/>
        </a:p>
      </dgm:t>
    </dgm:pt>
    <dgm:pt modelId="{998FF8A1-A691-4C12-B0D1-5D2C97FA3F4B}" type="sibTrans" cxnId="{00C72F69-29DC-4E96-9486-8B07AC0992D2}">
      <dgm:prSet/>
      <dgm:spPr/>
      <dgm:t>
        <a:bodyPr/>
        <a:lstStyle/>
        <a:p>
          <a:endParaRPr lang="bs-Latn-BA" sz="1600"/>
        </a:p>
      </dgm:t>
    </dgm:pt>
    <dgm:pt modelId="{ED39650A-4CAC-4D8B-B86A-5C5BD5B59CFB}">
      <dgm:prSet custT="1"/>
      <dgm:spPr/>
      <dgm:t>
        <a:bodyPr/>
        <a:lstStyle/>
        <a:p>
          <a:r>
            <a:rPr lang="en-US" sz="1600" dirty="0" smtClean="0"/>
            <a:t>List of </a:t>
          </a:r>
          <a:r>
            <a:rPr lang="bs-Latn-BA" sz="1600" dirty="0" smtClean="0"/>
            <a:t>partners and their role in the project </a:t>
          </a:r>
          <a:endParaRPr lang="bs-Latn-BA" sz="1600" dirty="0"/>
        </a:p>
      </dgm:t>
    </dgm:pt>
    <dgm:pt modelId="{DAD4FFBF-7ACB-414F-A163-6845A2A5D181}" type="parTrans" cxnId="{543C0908-1BCE-441E-BE8F-6AA9F7A4EE28}">
      <dgm:prSet custT="1"/>
      <dgm:spPr/>
      <dgm:t>
        <a:bodyPr/>
        <a:lstStyle/>
        <a:p>
          <a:endParaRPr lang="bs-Latn-BA" sz="1600"/>
        </a:p>
      </dgm:t>
    </dgm:pt>
    <dgm:pt modelId="{FE94837A-C0A0-4E08-8C61-7CA10C210A7E}" type="sibTrans" cxnId="{543C0908-1BCE-441E-BE8F-6AA9F7A4EE28}">
      <dgm:prSet/>
      <dgm:spPr/>
      <dgm:t>
        <a:bodyPr/>
        <a:lstStyle/>
        <a:p>
          <a:endParaRPr lang="bs-Latn-BA" sz="1600"/>
        </a:p>
      </dgm:t>
    </dgm:pt>
    <dgm:pt modelId="{2D5A9751-709A-4012-8305-732E7D334538}">
      <dgm:prSet custT="1"/>
      <dgm:spPr/>
      <dgm:t>
        <a:bodyPr/>
        <a:lstStyle/>
        <a:p>
          <a:r>
            <a:rPr lang="bs-Latn-BA" sz="1600" dirty="0" smtClean="0"/>
            <a:t>Description of the project relevance</a:t>
          </a:r>
          <a:endParaRPr lang="bs-Latn-BA" sz="1600" dirty="0"/>
        </a:p>
      </dgm:t>
    </dgm:pt>
    <dgm:pt modelId="{DF93F29C-BCC6-4D3E-9CB8-226EE291FD7F}" type="parTrans" cxnId="{65AE2F5F-CABF-4F19-9FF2-4D004B2FBC0A}">
      <dgm:prSet custT="1"/>
      <dgm:spPr/>
      <dgm:t>
        <a:bodyPr/>
        <a:lstStyle/>
        <a:p>
          <a:endParaRPr lang="bs-Latn-BA" sz="1600"/>
        </a:p>
      </dgm:t>
    </dgm:pt>
    <dgm:pt modelId="{D8C8B715-F945-4342-B93E-7881EE9893AC}" type="sibTrans" cxnId="{65AE2F5F-CABF-4F19-9FF2-4D004B2FBC0A}">
      <dgm:prSet/>
      <dgm:spPr/>
      <dgm:t>
        <a:bodyPr/>
        <a:lstStyle/>
        <a:p>
          <a:endParaRPr lang="bs-Latn-BA" sz="1600"/>
        </a:p>
      </dgm:t>
    </dgm:pt>
    <dgm:pt modelId="{6FEC3BB1-1549-4068-B58C-D4B118806305}">
      <dgm:prSet custT="1"/>
      <dgm:spPr/>
      <dgm:t>
        <a:bodyPr/>
        <a:lstStyle/>
        <a:p>
          <a:r>
            <a:rPr lang="bs-Latn-BA" sz="1400" dirty="0" smtClean="0"/>
            <a:t>Description of project design and implementation </a:t>
          </a:r>
          <a:endParaRPr lang="bs-Latn-BA" sz="1400" dirty="0"/>
        </a:p>
      </dgm:t>
    </dgm:pt>
    <dgm:pt modelId="{0AE5B6D3-B722-496F-9D0F-0F23BF4C7FF4}" type="parTrans" cxnId="{A67FB77F-AE2D-4913-BDC9-810A18384156}">
      <dgm:prSet custT="1"/>
      <dgm:spPr/>
      <dgm:t>
        <a:bodyPr/>
        <a:lstStyle/>
        <a:p>
          <a:endParaRPr lang="bs-Latn-BA" sz="1600"/>
        </a:p>
      </dgm:t>
    </dgm:pt>
    <dgm:pt modelId="{CDB647C5-3886-44D6-A1B2-83AF461DCFFC}" type="sibTrans" cxnId="{A67FB77F-AE2D-4913-BDC9-810A18384156}">
      <dgm:prSet/>
      <dgm:spPr/>
      <dgm:t>
        <a:bodyPr/>
        <a:lstStyle/>
        <a:p>
          <a:endParaRPr lang="bs-Latn-BA" sz="1600"/>
        </a:p>
      </dgm:t>
    </dgm:pt>
    <dgm:pt modelId="{82406A8C-BF87-4913-9991-792C240A816A}">
      <dgm:prSet custT="1"/>
      <dgm:spPr/>
      <dgm:t>
        <a:bodyPr/>
        <a:lstStyle/>
        <a:p>
          <a:r>
            <a:rPr lang="bs-Latn-BA" sz="1600" dirty="0" smtClean="0"/>
            <a:t>Description of </a:t>
          </a:r>
          <a:r>
            <a:rPr lang="en-US" sz="1600" dirty="0" smtClean="0"/>
            <a:t>project team</a:t>
          </a:r>
          <a:r>
            <a:rPr lang="bs-Latn-BA" sz="1600" dirty="0" smtClean="0"/>
            <a:t> </a:t>
          </a:r>
          <a:endParaRPr lang="bs-Latn-BA" sz="1600" dirty="0"/>
        </a:p>
      </dgm:t>
    </dgm:pt>
    <dgm:pt modelId="{AA0B2A90-AB42-4B77-9824-BA441A3FC36F}" type="parTrans" cxnId="{1824694E-66B0-4248-A690-E45FE497D4B9}">
      <dgm:prSet custT="1"/>
      <dgm:spPr/>
      <dgm:t>
        <a:bodyPr/>
        <a:lstStyle/>
        <a:p>
          <a:endParaRPr lang="bs-Latn-BA" sz="1600"/>
        </a:p>
      </dgm:t>
    </dgm:pt>
    <dgm:pt modelId="{414E25EF-BA88-44F5-B474-F5C9319E2CE1}" type="sibTrans" cxnId="{1824694E-66B0-4248-A690-E45FE497D4B9}">
      <dgm:prSet/>
      <dgm:spPr/>
      <dgm:t>
        <a:bodyPr/>
        <a:lstStyle/>
        <a:p>
          <a:endParaRPr lang="bs-Latn-BA" sz="1600"/>
        </a:p>
      </dgm:t>
    </dgm:pt>
    <dgm:pt modelId="{77548BDC-A229-4182-B0A6-4128FF74952E}">
      <dgm:prSet custT="1"/>
      <dgm:spPr/>
      <dgm:t>
        <a:bodyPr/>
        <a:lstStyle/>
        <a:p>
          <a:r>
            <a:rPr lang="bs-Latn-BA" sz="1500" dirty="0" smtClean="0"/>
            <a:t>Description of impact, dissemination, sustainability </a:t>
          </a:r>
          <a:endParaRPr lang="bs-Latn-BA" sz="1500" dirty="0"/>
        </a:p>
      </dgm:t>
    </dgm:pt>
    <dgm:pt modelId="{31C5FFCB-824B-4CA6-8E0D-9EED871E8D78}" type="parTrans" cxnId="{9581008F-1340-4264-B54F-3BE3673E11FE}">
      <dgm:prSet custT="1"/>
      <dgm:spPr/>
      <dgm:t>
        <a:bodyPr/>
        <a:lstStyle/>
        <a:p>
          <a:endParaRPr lang="bs-Latn-BA" sz="1600"/>
        </a:p>
      </dgm:t>
    </dgm:pt>
    <dgm:pt modelId="{465C960A-924D-421D-9AB2-E1A38163A80B}" type="sibTrans" cxnId="{9581008F-1340-4264-B54F-3BE3673E11FE}">
      <dgm:prSet/>
      <dgm:spPr/>
      <dgm:t>
        <a:bodyPr/>
        <a:lstStyle/>
        <a:p>
          <a:endParaRPr lang="bs-Latn-BA" sz="1600"/>
        </a:p>
      </dgm:t>
    </dgm:pt>
    <dgm:pt modelId="{1B0AA9BC-3186-411C-B61F-0C564243F936}" type="pres">
      <dgm:prSet presAssocID="{5C01B944-E122-4EF4-B2C9-167C2C7104D1}" presName="Name0" presStyleCnt="0">
        <dgm:presLayoutVars>
          <dgm:chMax val="1"/>
          <dgm:dir/>
          <dgm:animLvl val="ctr"/>
          <dgm:resizeHandles val="exact"/>
        </dgm:presLayoutVars>
      </dgm:prSet>
      <dgm:spPr/>
      <dgm:t>
        <a:bodyPr/>
        <a:lstStyle/>
        <a:p>
          <a:endParaRPr lang="bs-Latn-BA"/>
        </a:p>
      </dgm:t>
    </dgm:pt>
    <dgm:pt modelId="{102ECD7D-E711-4233-8BDE-DCCD559E0E62}" type="pres">
      <dgm:prSet presAssocID="{FDF39A40-FB0C-4DDC-A492-982156A5CF54}" presName="centerShape" presStyleLbl="node0" presStyleIdx="0" presStyleCnt="1"/>
      <dgm:spPr/>
      <dgm:t>
        <a:bodyPr/>
        <a:lstStyle/>
        <a:p>
          <a:endParaRPr lang="bs-Latn-BA"/>
        </a:p>
      </dgm:t>
    </dgm:pt>
    <dgm:pt modelId="{090593D4-E1C4-4750-B90A-89EB9C9FA40E}" type="pres">
      <dgm:prSet presAssocID="{2C3D9611-BA07-4D60-BB16-E764D3A8742D}" presName="parTrans" presStyleLbl="sibTrans2D1" presStyleIdx="0" presStyleCnt="9"/>
      <dgm:spPr/>
      <dgm:t>
        <a:bodyPr/>
        <a:lstStyle/>
        <a:p>
          <a:endParaRPr lang="bs-Latn-BA"/>
        </a:p>
      </dgm:t>
    </dgm:pt>
    <dgm:pt modelId="{70066F34-8D74-433B-AA93-1E954760C020}" type="pres">
      <dgm:prSet presAssocID="{2C3D9611-BA07-4D60-BB16-E764D3A8742D}" presName="connectorText" presStyleLbl="sibTrans2D1" presStyleIdx="0" presStyleCnt="9"/>
      <dgm:spPr/>
      <dgm:t>
        <a:bodyPr/>
        <a:lstStyle/>
        <a:p>
          <a:endParaRPr lang="bs-Latn-BA"/>
        </a:p>
      </dgm:t>
    </dgm:pt>
    <dgm:pt modelId="{7A0E6BB7-F4B1-4650-9E27-1554A359D6B6}" type="pres">
      <dgm:prSet presAssocID="{EFE6D984-0B74-4465-B57B-9AD67FD5D6D7}" presName="node" presStyleLbl="node1" presStyleIdx="0" presStyleCnt="9" custScaleX="126066">
        <dgm:presLayoutVars>
          <dgm:bulletEnabled val="1"/>
        </dgm:presLayoutVars>
      </dgm:prSet>
      <dgm:spPr/>
      <dgm:t>
        <a:bodyPr/>
        <a:lstStyle/>
        <a:p>
          <a:endParaRPr lang="bs-Latn-BA"/>
        </a:p>
      </dgm:t>
    </dgm:pt>
    <dgm:pt modelId="{41FA0B15-E112-43AB-B926-6ED2F8CE3451}" type="pres">
      <dgm:prSet presAssocID="{6D9DE7F2-21CD-4F22-A675-8BC510585652}" presName="parTrans" presStyleLbl="sibTrans2D1" presStyleIdx="1" presStyleCnt="9"/>
      <dgm:spPr/>
      <dgm:t>
        <a:bodyPr/>
        <a:lstStyle/>
        <a:p>
          <a:endParaRPr lang="bs-Latn-BA"/>
        </a:p>
      </dgm:t>
    </dgm:pt>
    <dgm:pt modelId="{08DE1DEB-E7EF-4360-ACE7-64E6E9DA367B}" type="pres">
      <dgm:prSet presAssocID="{6D9DE7F2-21CD-4F22-A675-8BC510585652}" presName="connectorText" presStyleLbl="sibTrans2D1" presStyleIdx="1" presStyleCnt="9"/>
      <dgm:spPr/>
      <dgm:t>
        <a:bodyPr/>
        <a:lstStyle/>
        <a:p>
          <a:endParaRPr lang="bs-Latn-BA"/>
        </a:p>
      </dgm:t>
    </dgm:pt>
    <dgm:pt modelId="{A5483630-ECA7-4FDB-9E86-491A6C179E5A}" type="pres">
      <dgm:prSet presAssocID="{9F066903-6B70-4D99-B80A-548431BCFE13}" presName="node" presStyleLbl="node1" presStyleIdx="1" presStyleCnt="9" custScaleX="126066">
        <dgm:presLayoutVars>
          <dgm:bulletEnabled val="1"/>
        </dgm:presLayoutVars>
      </dgm:prSet>
      <dgm:spPr/>
      <dgm:t>
        <a:bodyPr/>
        <a:lstStyle/>
        <a:p>
          <a:endParaRPr lang="bs-Latn-BA"/>
        </a:p>
      </dgm:t>
    </dgm:pt>
    <dgm:pt modelId="{73DA1CE6-2EAD-4FFB-80B3-DA0E62B434DC}" type="pres">
      <dgm:prSet presAssocID="{3CCB2432-7998-4A91-B559-C58CAEF7C448}" presName="parTrans" presStyleLbl="sibTrans2D1" presStyleIdx="2" presStyleCnt="9"/>
      <dgm:spPr/>
      <dgm:t>
        <a:bodyPr/>
        <a:lstStyle/>
        <a:p>
          <a:endParaRPr lang="bs-Latn-BA"/>
        </a:p>
      </dgm:t>
    </dgm:pt>
    <dgm:pt modelId="{656FE247-FFFD-4DDB-9E61-8D4166D71E51}" type="pres">
      <dgm:prSet presAssocID="{3CCB2432-7998-4A91-B559-C58CAEF7C448}" presName="connectorText" presStyleLbl="sibTrans2D1" presStyleIdx="2" presStyleCnt="9"/>
      <dgm:spPr/>
      <dgm:t>
        <a:bodyPr/>
        <a:lstStyle/>
        <a:p>
          <a:endParaRPr lang="bs-Latn-BA"/>
        </a:p>
      </dgm:t>
    </dgm:pt>
    <dgm:pt modelId="{1EC484DB-6072-4A9A-9DBB-299287A1B49D}" type="pres">
      <dgm:prSet presAssocID="{7033D10B-ABEE-4805-B1ED-75441DACE186}" presName="node" presStyleLbl="node1" presStyleIdx="2" presStyleCnt="9" custScaleX="126066">
        <dgm:presLayoutVars>
          <dgm:bulletEnabled val="1"/>
        </dgm:presLayoutVars>
      </dgm:prSet>
      <dgm:spPr/>
      <dgm:t>
        <a:bodyPr/>
        <a:lstStyle/>
        <a:p>
          <a:endParaRPr lang="bs-Latn-BA"/>
        </a:p>
      </dgm:t>
    </dgm:pt>
    <dgm:pt modelId="{921AE0AE-4394-40F8-BB0C-443323ACD90E}" type="pres">
      <dgm:prSet presAssocID="{DAD4FFBF-7ACB-414F-A163-6845A2A5D181}" presName="parTrans" presStyleLbl="sibTrans2D1" presStyleIdx="3" presStyleCnt="9"/>
      <dgm:spPr/>
      <dgm:t>
        <a:bodyPr/>
        <a:lstStyle/>
        <a:p>
          <a:endParaRPr lang="bs-Latn-BA"/>
        </a:p>
      </dgm:t>
    </dgm:pt>
    <dgm:pt modelId="{06B0AB06-2BDF-4969-B584-7D3AE85E06C3}" type="pres">
      <dgm:prSet presAssocID="{DAD4FFBF-7ACB-414F-A163-6845A2A5D181}" presName="connectorText" presStyleLbl="sibTrans2D1" presStyleIdx="3" presStyleCnt="9"/>
      <dgm:spPr/>
      <dgm:t>
        <a:bodyPr/>
        <a:lstStyle/>
        <a:p>
          <a:endParaRPr lang="bs-Latn-BA"/>
        </a:p>
      </dgm:t>
    </dgm:pt>
    <dgm:pt modelId="{B15ECF1D-9905-47AE-8C2C-ECB2BFDE6365}" type="pres">
      <dgm:prSet presAssocID="{ED39650A-4CAC-4D8B-B86A-5C5BD5B59CFB}" presName="node" presStyleLbl="node1" presStyleIdx="3" presStyleCnt="9" custScaleX="126066">
        <dgm:presLayoutVars>
          <dgm:bulletEnabled val="1"/>
        </dgm:presLayoutVars>
      </dgm:prSet>
      <dgm:spPr/>
      <dgm:t>
        <a:bodyPr/>
        <a:lstStyle/>
        <a:p>
          <a:endParaRPr lang="bs-Latn-BA"/>
        </a:p>
      </dgm:t>
    </dgm:pt>
    <dgm:pt modelId="{508BE625-667F-48A4-AFB7-C4526733D00E}" type="pres">
      <dgm:prSet presAssocID="{DB0124CE-5F65-4E0D-896C-2D273C4EAF32}" presName="parTrans" presStyleLbl="sibTrans2D1" presStyleIdx="4" presStyleCnt="9"/>
      <dgm:spPr/>
      <dgm:t>
        <a:bodyPr/>
        <a:lstStyle/>
        <a:p>
          <a:endParaRPr lang="bs-Latn-BA"/>
        </a:p>
      </dgm:t>
    </dgm:pt>
    <dgm:pt modelId="{666797EA-6EAE-4BA4-B2A6-1DFC84CDB7CA}" type="pres">
      <dgm:prSet presAssocID="{DB0124CE-5F65-4E0D-896C-2D273C4EAF32}" presName="connectorText" presStyleLbl="sibTrans2D1" presStyleIdx="4" presStyleCnt="9"/>
      <dgm:spPr/>
      <dgm:t>
        <a:bodyPr/>
        <a:lstStyle/>
        <a:p>
          <a:endParaRPr lang="bs-Latn-BA"/>
        </a:p>
      </dgm:t>
    </dgm:pt>
    <dgm:pt modelId="{FD963404-A330-4E0B-883F-7F315A335886}" type="pres">
      <dgm:prSet presAssocID="{FA623BD4-2372-4426-A9C5-C85D9D159FC8}" presName="node" presStyleLbl="node1" presStyleIdx="4" presStyleCnt="9" custScaleX="126066">
        <dgm:presLayoutVars>
          <dgm:bulletEnabled val="1"/>
        </dgm:presLayoutVars>
      </dgm:prSet>
      <dgm:spPr/>
      <dgm:t>
        <a:bodyPr/>
        <a:lstStyle/>
        <a:p>
          <a:endParaRPr lang="bs-Latn-BA"/>
        </a:p>
      </dgm:t>
    </dgm:pt>
    <dgm:pt modelId="{79CFAC35-FA2F-47D4-B967-EA419CBC197B}" type="pres">
      <dgm:prSet presAssocID="{DF93F29C-BCC6-4D3E-9CB8-226EE291FD7F}" presName="parTrans" presStyleLbl="sibTrans2D1" presStyleIdx="5" presStyleCnt="9"/>
      <dgm:spPr/>
      <dgm:t>
        <a:bodyPr/>
        <a:lstStyle/>
        <a:p>
          <a:endParaRPr lang="bs-Latn-BA"/>
        </a:p>
      </dgm:t>
    </dgm:pt>
    <dgm:pt modelId="{50F05BF7-602E-4C05-8C7F-86EECAADED75}" type="pres">
      <dgm:prSet presAssocID="{DF93F29C-BCC6-4D3E-9CB8-226EE291FD7F}" presName="connectorText" presStyleLbl="sibTrans2D1" presStyleIdx="5" presStyleCnt="9"/>
      <dgm:spPr/>
      <dgm:t>
        <a:bodyPr/>
        <a:lstStyle/>
        <a:p>
          <a:endParaRPr lang="bs-Latn-BA"/>
        </a:p>
      </dgm:t>
    </dgm:pt>
    <dgm:pt modelId="{1D8CD375-C3CA-48C6-92CE-0A4CBA6E02E7}" type="pres">
      <dgm:prSet presAssocID="{2D5A9751-709A-4012-8305-732E7D334538}" presName="node" presStyleLbl="node1" presStyleIdx="5" presStyleCnt="9" custScaleX="126066">
        <dgm:presLayoutVars>
          <dgm:bulletEnabled val="1"/>
        </dgm:presLayoutVars>
      </dgm:prSet>
      <dgm:spPr/>
      <dgm:t>
        <a:bodyPr/>
        <a:lstStyle/>
        <a:p>
          <a:endParaRPr lang="bs-Latn-BA"/>
        </a:p>
      </dgm:t>
    </dgm:pt>
    <dgm:pt modelId="{4E9A9A17-C83D-4F53-AE92-3516BAA87857}" type="pres">
      <dgm:prSet presAssocID="{0AE5B6D3-B722-496F-9D0F-0F23BF4C7FF4}" presName="parTrans" presStyleLbl="sibTrans2D1" presStyleIdx="6" presStyleCnt="9"/>
      <dgm:spPr/>
      <dgm:t>
        <a:bodyPr/>
        <a:lstStyle/>
        <a:p>
          <a:endParaRPr lang="bs-Latn-BA"/>
        </a:p>
      </dgm:t>
    </dgm:pt>
    <dgm:pt modelId="{8D479C05-263D-40D9-8F9C-9906A66C86D3}" type="pres">
      <dgm:prSet presAssocID="{0AE5B6D3-B722-496F-9D0F-0F23BF4C7FF4}" presName="connectorText" presStyleLbl="sibTrans2D1" presStyleIdx="6" presStyleCnt="9"/>
      <dgm:spPr/>
      <dgm:t>
        <a:bodyPr/>
        <a:lstStyle/>
        <a:p>
          <a:endParaRPr lang="bs-Latn-BA"/>
        </a:p>
      </dgm:t>
    </dgm:pt>
    <dgm:pt modelId="{2164703E-136E-4565-A1F5-07A73BE5C23B}" type="pres">
      <dgm:prSet presAssocID="{6FEC3BB1-1549-4068-B58C-D4B118806305}" presName="node" presStyleLbl="node1" presStyleIdx="6" presStyleCnt="9" custScaleX="126066">
        <dgm:presLayoutVars>
          <dgm:bulletEnabled val="1"/>
        </dgm:presLayoutVars>
      </dgm:prSet>
      <dgm:spPr/>
      <dgm:t>
        <a:bodyPr/>
        <a:lstStyle/>
        <a:p>
          <a:endParaRPr lang="bs-Latn-BA"/>
        </a:p>
      </dgm:t>
    </dgm:pt>
    <dgm:pt modelId="{10C45B6E-F599-4740-9581-34D5B4782897}" type="pres">
      <dgm:prSet presAssocID="{AA0B2A90-AB42-4B77-9824-BA441A3FC36F}" presName="parTrans" presStyleLbl="sibTrans2D1" presStyleIdx="7" presStyleCnt="9"/>
      <dgm:spPr/>
      <dgm:t>
        <a:bodyPr/>
        <a:lstStyle/>
        <a:p>
          <a:endParaRPr lang="bs-Latn-BA"/>
        </a:p>
      </dgm:t>
    </dgm:pt>
    <dgm:pt modelId="{EFC85732-7BDE-4922-A423-91B439996CDC}" type="pres">
      <dgm:prSet presAssocID="{AA0B2A90-AB42-4B77-9824-BA441A3FC36F}" presName="connectorText" presStyleLbl="sibTrans2D1" presStyleIdx="7" presStyleCnt="9"/>
      <dgm:spPr/>
      <dgm:t>
        <a:bodyPr/>
        <a:lstStyle/>
        <a:p>
          <a:endParaRPr lang="bs-Latn-BA"/>
        </a:p>
      </dgm:t>
    </dgm:pt>
    <dgm:pt modelId="{A2983684-3CAB-44A5-B4CC-D1E291A7FA51}" type="pres">
      <dgm:prSet presAssocID="{82406A8C-BF87-4913-9991-792C240A816A}" presName="node" presStyleLbl="node1" presStyleIdx="7" presStyleCnt="9" custScaleX="126066">
        <dgm:presLayoutVars>
          <dgm:bulletEnabled val="1"/>
        </dgm:presLayoutVars>
      </dgm:prSet>
      <dgm:spPr/>
      <dgm:t>
        <a:bodyPr/>
        <a:lstStyle/>
        <a:p>
          <a:endParaRPr lang="bs-Latn-BA"/>
        </a:p>
      </dgm:t>
    </dgm:pt>
    <dgm:pt modelId="{390AFC31-BDAE-4D65-9196-7E1A7009BF63}" type="pres">
      <dgm:prSet presAssocID="{31C5FFCB-824B-4CA6-8E0D-9EED871E8D78}" presName="parTrans" presStyleLbl="sibTrans2D1" presStyleIdx="8" presStyleCnt="9"/>
      <dgm:spPr/>
      <dgm:t>
        <a:bodyPr/>
        <a:lstStyle/>
        <a:p>
          <a:endParaRPr lang="bs-Latn-BA"/>
        </a:p>
      </dgm:t>
    </dgm:pt>
    <dgm:pt modelId="{56EFF876-7CFA-4A28-951E-470D21C4D3AC}" type="pres">
      <dgm:prSet presAssocID="{31C5FFCB-824B-4CA6-8E0D-9EED871E8D78}" presName="connectorText" presStyleLbl="sibTrans2D1" presStyleIdx="8" presStyleCnt="9"/>
      <dgm:spPr/>
      <dgm:t>
        <a:bodyPr/>
        <a:lstStyle/>
        <a:p>
          <a:endParaRPr lang="bs-Latn-BA"/>
        </a:p>
      </dgm:t>
    </dgm:pt>
    <dgm:pt modelId="{CDC23755-F0EC-409E-AD77-6A8DA16EF62E}" type="pres">
      <dgm:prSet presAssocID="{77548BDC-A229-4182-B0A6-4128FF74952E}" presName="node" presStyleLbl="node1" presStyleIdx="8" presStyleCnt="9" custScaleX="126150">
        <dgm:presLayoutVars>
          <dgm:bulletEnabled val="1"/>
        </dgm:presLayoutVars>
      </dgm:prSet>
      <dgm:spPr/>
      <dgm:t>
        <a:bodyPr/>
        <a:lstStyle/>
        <a:p>
          <a:endParaRPr lang="bs-Latn-BA"/>
        </a:p>
      </dgm:t>
    </dgm:pt>
  </dgm:ptLst>
  <dgm:cxnLst>
    <dgm:cxn modelId="{A67FB77F-AE2D-4913-BDC9-810A18384156}" srcId="{FDF39A40-FB0C-4DDC-A492-982156A5CF54}" destId="{6FEC3BB1-1549-4068-B58C-D4B118806305}" srcOrd="6" destOrd="0" parTransId="{0AE5B6D3-B722-496F-9D0F-0F23BF4C7FF4}" sibTransId="{CDB647C5-3886-44D6-A1B2-83AF461DCFFC}"/>
    <dgm:cxn modelId="{35DC8D67-6A21-4B36-A7CF-FD377CB09447}" type="presOf" srcId="{FDF39A40-FB0C-4DDC-A492-982156A5CF54}" destId="{102ECD7D-E711-4233-8BDE-DCCD559E0E62}" srcOrd="0" destOrd="0" presId="urn:microsoft.com/office/officeart/2005/8/layout/radial5"/>
    <dgm:cxn modelId="{0D351FBC-484B-4956-B15A-72BA3EE4E7D2}" type="presOf" srcId="{DF93F29C-BCC6-4D3E-9CB8-226EE291FD7F}" destId="{50F05BF7-602E-4C05-8C7F-86EECAADED75}" srcOrd="1" destOrd="0" presId="urn:microsoft.com/office/officeart/2005/8/layout/radial5"/>
    <dgm:cxn modelId="{764D7FF6-C6A1-4F95-BBFB-9B5A2FF71AB7}" type="presOf" srcId="{AA0B2A90-AB42-4B77-9824-BA441A3FC36F}" destId="{10C45B6E-F599-4740-9581-34D5B4782897}" srcOrd="0" destOrd="0" presId="urn:microsoft.com/office/officeart/2005/8/layout/radial5"/>
    <dgm:cxn modelId="{00C72F69-29DC-4E96-9486-8B07AC0992D2}" srcId="{FDF39A40-FB0C-4DDC-A492-982156A5CF54}" destId="{7033D10B-ABEE-4805-B1ED-75441DACE186}" srcOrd="2" destOrd="0" parTransId="{3CCB2432-7998-4A91-B559-C58CAEF7C448}" sibTransId="{998FF8A1-A691-4C12-B0D1-5D2C97FA3F4B}"/>
    <dgm:cxn modelId="{5AB69730-498F-42E1-89D9-1CD525D52899}" type="presOf" srcId="{FA623BD4-2372-4426-A9C5-C85D9D159FC8}" destId="{FD963404-A330-4E0B-883F-7F315A335886}" srcOrd="0" destOrd="0" presId="urn:microsoft.com/office/officeart/2005/8/layout/radial5"/>
    <dgm:cxn modelId="{A5C79E40-614E-4FF0-9B26-9618497C37FB}" type="presOf" srcId="{2C3D9611-BA07-4D60-BB16-E764D3A8742D}" destId="{090593D4-E1C4-4750-B90A-89EB9C9FA40E}" srcOrd="0" destOrd="0" presId="urn:microsoft.com/office/officeart/2005/8/layout/radial5"/>
    <dgm:cxn modelId="{7DF28B41-B930-42A6-94C9-5F9F42ABF9B7}" type="presOf" srcId="{6FEC3BB1-1549-4068-B58C-D4B118806305}" destId="{2164703E-136E-4565-A1F5-07A73BE5C23B}" srcOrd="0" destOrd="0" presId="urn:microsoft.com/office/officeart/2005/8/layout/radial5"/>
    <dgm:cxn modelId="{AC9CC452-7CED-4014-80A7-7C67AC969189}" srcId="{FDF39A40-FB0C-4DDC-A492-982156A5CF54}" destId="{FA623BD4-2372-4426-A9C5-C85D9D159FC8}" srcOrd="4" destOrd="0" parTransId="{DB0124CE-5F65-4E0D-896C-2D273C4EAF32}" sibTransId="{1F776E60-7913-401D-B84C-78E59528A54C}"/>
    <dgm:cxn modelId="{40A77CE4-6213-468A-8429-00BFDCF9179E}" type="presOf" srcId="{DAD4FFBF-7ACB-414F-A163-6845A2A5D181}" destId="{921AE0AE-4394-40F8-BB0C-443323ACD90E}" srcOrd="0" destOrd="0" presId="urn:microsoft.com/office/officeart/2005/8/layout/radial5"/>
    <dgm:cxn modelId="{9F55E1F4-C81A-4D63-A794-73B4BD91E476}" type="presOf" srcId="{7033D10B-ABEE-4805-B1ED-75441DACE186}" destId="{1EC484DB-6072-4A9A-9DBB-299287A1B49D}" srcOrd="0" destOrd="0" presId="urn:microsoft.com/office/officeart/2005/8/layout/radial5"/>
    <dgm:cxn modelId="{9581008F-1340-4264-B54F-3BE3673E11FE}" srcId="{FDF39A40-FB0C-4DDC-A492-982156A5CF54}" destId="{77548BDC-A229-4182-B0A6-4128FF74952E}" srcOrd="8" destOrd="0" parTransId="{31C5FFCB-824B-4CA6-8E0D-9EED871E8D78}" sibTransId="{465C960A-924D-421D-9AB2-E1A38163A80B}"/>
    <dgm:cxn modelId="{543C0908-1BCE-441E-BE8F-6AA9F7A4EE28}" srcId="{FDF39A40-FB0C-4DDC-A492-982156A5CF54}" destId="{ED39650A-4CAC-4D8B-B86A-5C5BD5B59CFB}" srcOrd="3" destOrd="0" parTransId="{DAD4FFBF-7ACB-414F-A163-6845A2A5D181}" sibTransId="{FE94837A-C0A0-4E08-8C61-7CA10C210A7E}"/>
    <dgm:cxn modelId="{1824694E-66B0-4248-A690-E45FE497D4B9}" srcId="{FDF39A40-FB0C-4DDC-A492-982156A5CF54}" destId="{82406A8C-BF87-4913-9991-792C240A816A}" srcOrd="7" destOrd="0" parTransId="{AA0B2A90-AB42-4B77-9824-BA441A3FC36F}" sibTransId="{414E25EF-BA88-44F5-B474-F5C9319E2CE1}"/>
    <dgm:cxn modelId="{DD74A373-FF13-4718-92D4-8A02FBA10C43}" type="presOf" srcId="{5C01B944-E122-4EF4-B2C9-167C2C7104D1}" destId="{1B0AA9BC-3186-411C-B61F-0C564243F936}" srcOrd="0" destOrd="0" presId="urn:microsoft.com/office/officeart/2005/8/layout/radial5"/>
    <dgm:cxn modelId="{EB1D55F4-5A34-4F69-BBBD-392929EC851C}" type="presOf" srcId="{DF93F29C-BCC6-4D3E-9CB8-226EE291FD7F}" destId="{79CFAC35-FA2F-47D4-B967-EA419CBC197B}" srcOrd="0" destOrd="0" presId="urn:microsoft.com/office/officeart/2005/8/layout/radial5"/>
    <dgm:cxn modelId="{65F3F5AB-938A-4847-B946-4D0AB548178A}" type="presOf" srcId="{2C3D9611-BA07-4D60-BB16-E764D3A8742D}" destId="{70066F34-8D74-433B-AA93-1E954760C020}" srcOrd="1" destOrd="0" presId="urn:microsoft.com/office/officeart/2005/8/layout/radial5"/>
    <dgm:cxn modelId="{C01D44B3-8953-4385-B33E-A8D05677BF9D}" type="presOf" srcId="{3CCB2432-7998-4A91-B559-C58CAEF7C448}" destId="{656FE247-FFFD-4DDB-9E61-8D4166D71E51}" srcOrd="1" destOrd="0" presId="urn:microsoft.com/office/officeart/2005/8/layout/radial5"/>
    <dgm:cxn modelId="{DB6B4A8D-8A58-43EF-9CC3-52E227D52F1D}" srcId="{5C01B944-E122-4EF4-B2C9-167C2C7104D1}" destId="{FDF39A40-FB0C-4DDC-A492-982156A5CF54}" srcOrd="0" destOrd="0" parTransId="{65C56B99-B337-46B2-871D-60A7F456F404}" sibTransId="{E75C0394-2292-46DB-B7D6-32E2736317E8}"/>
    <dgm:cxn modelId="{890EBE4B-7870-4D34-BF8D-1257B2656506}" type="presOf" srcId="{EFE6D984-0B74-4465-B57B-9AD67FD5D6D7}" destId="{7A0E6BB7-F4B1-4650-9E27-1554A359D6B6}" srcOrd="0" destOrd="0" presId="urn:microsoft.com/office/officeart/2005/8/layout/radial5"/>
    <dgm:cxn modelId="{65AE2F5F-CABF-4F19-9FF2-4D004B2FBC0A}" srcId="{FDF39A40-FB0C-4DDC-A492-982156A5CF54}" destId="{2D5A9751-709A-4012-8305-732E7D334538}" srcOrd="5" destOrd="0" parTransId="{DF93F29C-BCC6-4D3E-9CB8-226EE291FD7F}" sibTransId="{D8C8B715-F945-4342-B93E-7881EE9893AC}"/>
    <dgm:cxn modelId="{88B78BD9-588D-4F26-A127-4BF48470DCCC}" type="presOf" srcId="{82406A8C-BF87-4913-9991-792C240A816A}" destId="{A2983684-3CAB-44A5-B4CC-D1E291A7FA51}" srcOrd="0" destOrd="0" presId="urn:microsoft.com/office/officeart/2005/8/layout/radial5"/>
    <dgm:cxn modelId="{776760C2-D1CA-4FBB-B4FA-591036B67407}" type="presOf" srcId="{ED39650A-4CAC-4D8B-B86A-5C5BD5B59CFB}" destId="{B15ECF1D-9905-47AE-8C2C-ECB2BFDE6365}" srcOrd="0" destOrd="0" presId="urn:microsoft.com/office/officeart/2005/8/layout/radial5"/>
    <dgm:cxn modelId="{07932E0C-6C8C-4449-9FA7-48143272D8C9}" srcId="{FDF39A40-FB0C-4DDC-A492-982156A5CF54}" destId="{EFE6D984-0B74-4465-B57B-9AD67FD5D6D7}" srcOrd="0" destOrd="0" parTransId="{2C3D9611-BA07-4D60-BB16-E764D3A8742D}" sibTransId="{59BF0EF6-2189-4DEA-9C0D-52A95B52177E}"/>
    <dgm:cxn modelId="{01DC3C4D-AF5A-4EE0-BEE4-76FF5C061459}" type="presOf" srcId="{31C5FFCB-824B-4CA6-8E0D-9EED871E8D78}" destId="{390AFC31-BDAE-4D65-9196-7E1A7009BF63}" srcOrd="0" destOrd="0" presId="urn:microsoft.com/office/officeart/2005/8/layout/radial5"/>
    <dgm:cxn modelId="{C9F9CE0D-7024-4ED5-8336-965F899475FC}" type="presOf" srcId="{9F066903-6B70-4D99-B80A-548431BCFE13}" destId="{A5483630-ECA7-4FDB-9E86-491A6C179E5A}" srcOrd="0" destOrd="0" presId="urn:microsoft.com/office/officeart/2005/8/layout/radial5"/>
    <dgm:cxn modelId="{3C55E5BE-E750-4DC5-9CE5-0E5C805EE450}" type="presOf" srcId="{31C5FFCB-824B-4CA6-8E0D-9EED871E8D78}" destId="{56EFF876-7CFA-4A28-951E-470D21C4D3AC}" srcOrd="1" destOrd="0" presId="urn:microsoft.com/office/officeart/2005/8/layout/radial5"/>
    <dgm:cxn modelId="{4C426FBB-9B7B-494B-A711-DF5C2063DF9C}" srcId="{FDF39A40-FB0C-4DDC-A492-982156A5CF54}" destId="{9F066903-6B70-4D99-B80A-548431BCFE13}" srcOrd="1" destOrd="0" parTransId="{6D9DE7F2-21CD-4F22-A675-8BC510585652}" sibTransId="{068C80FA-613A-4FDD-A234-E78AD414308D}"/>
    <dgm:cxn modelId="{A36B740D-B677-48E5-86A0-6650A8350C76}" type="presOf" srcId="{3CCB2432-7998-4A91-B559-C58CAEF7C448}" destId="{73DA1CE6-2EAD-4FFB-80B3-DA0E62B434DC}" srcOrd="0" destOrd="0" presId="urn:microsoft.com/office/officeart/2005/8/layout/radial5"/>
    <dgm:cxn modelId="{BFA6880D-5D6E-404E-89F3-BDA6ECA24162}" type="presOf" srcId="{77548BDC-A229-4182-B0A6-4128FF74952E}" destId="{CDC23755-F0EC-409E-AD77-6A8DA16EF62E}" srcOrd="0" destOrd="0" presId="urn:microsoft.com/office/officeart/2005/8/layout/radial5"/>
    <dgm:cxn modelId="{28B08464-AD02-4392-BC08-47722057144E}" type="presOf" srcId="{2D5A9751-709A-4012-8305-732E7D334538}" destId="{1D8CD375-C3CA-48C6-92CE-0A4CBA6E02E7}" srcOrd="0" destOrd="0" presId="urn:microsoft.com/office/officeart/2005/8/layout/radial5"/>
    <dgm:cxn modelId="{3096EAF3-C68F-41B7-9C50-23DAD894DB49}" type="presOf" srcId="{AA0B2A90-AB42-4B77-9824-BA441A3FC36F}" destId="{EFC85732-7BDE-4922-A423-91B439996CDC}" srcOrd="1" destOrd="0" presId="urn:microsoft.com/office/officeart/2005/8/layout/radial5"/>
    <dgm:cxn modelId="{ED779C88-086D-4BBD-A7B0-B22547E54894}" type="presOf" srcId="{DAD4FFBF-7ACB-414F-A163-6845A2A5D181}" destId="{06B0AB06-2BDF-4969-B584-7D3AE85E06C3}" srcOrd="1" destOrd="0" presId="urn:microsoft.com/office/officeart/2005/8/layout/radial5"/>
    <dgm:cxn modelId="{EEE225AC-FAEF-43B7-BB9B-9C5FBAD72997}" type="presOf" srcId="{6D9DE7F2-21CD-4F22-A675-8BC510585652}" destId="{08DE1DEB-E7EF-4360-ACE7-64E6E9DA367B}" srcOrd="1" destOrd="0" presId="urn:microsoft.com/office/officeart/2005/8/layout/radial5"/>
    <dgm:cxn modelId="{DD9F1531-D5C4-40CC-8E09-9336FA444250}" type="presOf" srcId="{6D9DE7F2-21CD-4F22-A675-8BC510585652}" destId="{41FA0B15-E112-43AB-B926-6ED2F8CE3451}" srcOrd="0" destOrd="0" presId="urn:microsoft.com/office/officeart/2005/8/layout/radial5"/>
    <dgm:cxn modelId="{57001990-6861-4A83-B665-258CA1C77F21}" type="presOf" srcId="{DB0124CE-5F65-4E0D-896C-2D273C4EAF32}" destId="{508BE625-667F-48A4-AFB7-C4526733D00E}" srcOrd="0" destOrd="0" presId="urn:microsoft.com/office/officeart/2005/8/layout/radial5"/>
    <dgm:cxn modelId="{ECF48220-F86C-4430-979C-69182CCADB01}" type="presOf" srcId="{0AE5B6D3-B722-496F-9D0F-0F23BF4C7FF4}" destId="{8D479C05-263D-40D9-8F9C-9906A66C86D3}" srcOrd="1" destOrd="0" presId="urn:microsoft.com/office/officeart/2005/8/layout/radial5"/>
    <dgm:cxn modelId="{8DF6EAAA-2833-4771-951B-03B2F86073A3}" type="presOf" srcId="{DB0124CE-5F65-4E0D-896C-2D273C4EAF32}" destId="{666797EA-6EAE-4BA4-B2A6-1DFC84CDB7CA}" srcOrd="1" destOrd="0" presId="urn:microsoft.com/office/officeart/2005/8/layout/radial5"/>
    <dgm:cxn modelId="{1FED75E4-7013-4BA2-8B9C-9C2C008A9737}" type="presOf" srcId="{0AE5B6D3-B722-496F-9D0F-0F23BF4C7FF4}" destId="{4E9A9A17-C83D-4F53-AE92-3516BAA87857}" srcOrd="0" destOrd="0" presId="urn:microsoft.com/office/officeart/2005/8/layout/radial5"/>
    <dgm:cxn modelId="{8537A203-D103-4559-BD5C-142F56C81787}" type="presParOf" srcId="{1B0AA9BC-3186-411C-B61F-0C564243F936}" destId="{102ECD7D-E711-4233-8BDE-DCCD559E0E62}" srcOrd="0" destOrd="0" presId="urn:microsoft.com/office/officeart/2005/8/layout/radial5"/>
    <dgm:cxn modelId="{A47FBA3C-AD72-4F9A-AFAC-8F87914FA17F}" type="presParOf" srcId="{1B0AA9BC-3186-411C-B61F-0C564243F936}" destId="{090593D4-E1C4-4750-B90A-89EB9C9FA40E}" srcOrd="1" destOrd="0" presId="urn:microsoft.com/office/officeart/2005/8/layout/radial5"/>
    <dgm:cxn modelId="{62194FCC-4F44-49C6-8521-45C36A7D1AA5}" type="presParOf" srcId="{090593D4-E1C4-4750-B90A-89EB9C9FA40E}" destId="{70066F34-8D74-433B-AA93-1E954760C020}" srcOrd="0" destOrd="0" presId="urn:microsoft.com/office/officeart/2005/8/layout/radial5"/>
    <dgm:cxn modelId="{7044F4B7-D2DB-44DB-8826-DF188F91A3C1}" type="presParOf" srcId="{1B0AA9BC-3186-411C-B61F-0C564243F936}" destId="{7A0E6BB7-F4B1-4650-9E27-1554A359D6B6}" srcOrd="2" destOrd="0" presId="urn:microsoft.com/office/officeart/2005/8/layout/radial5"/>
    <dgm:cxn modelId="{78C94C0F-D5C8-499A-993D-C5201BABDAA3}" type="presParOf" srcId="{1B0AA9BC-3186-411C-B61F-0C564243F936}" destId="{41FA0B15-E112-43AB-B926-6ED2F8CE3451}" srcOrd="3" destOrd="0" presId="urn:microsoft.com/office/officeart/2005/8/layout/radial5"/>
    <dgm:cxn modelId="{1C12C4FB-3106-46C4-A0B0-DC2A0B0CE9F5}" type="presParOf" srcId="{41FA0B15-E112-43AB-B926-6ED2F8CE3451}" destId="{08DE1DEB-E7EF-4360-ACE7-64E6E9DA367B}" srcOrd="0" destOrd="0" presId="urn:microsoft.com/office/officeart/2005/8/layout/radial5"/>
    <dgm:cxn modelId="{EB49180B-4025-4DD0-BB0F-9BC1BA0E1CCC}" type="presParOf" srcId="{1B0AA9BC-3186-411C-B61F-0C564243F936}" destId="{A5483630-ECA7-4FDB-9E86-491A6C179E5A}" srcOrd="4" destOrd="0" presId="urn:microsoft.com/office/officeart/2005/8/layout/radial5"/>
    <dgm:cxn modelId="{ADF98752-5546-4631-BB4C-01AA6B1DC08E}" type="presParOf" srcId="{1B0AA9BC-3186-411C-B61F-0C564243F936}" destId="{73DA1CE6-2EAD-4FFB-80B3-DA0E62B434DC}" srcOrd="5" destOrd="0" presId="urn:microsoft.com/office/officeart/2005/8/layout/radial5"/>
    <dgm:cxn modelId="{F5282E5A-F702-4BBB-8A2D-A8B444ADBCD7}" type="presParOf" srcId="{73DA1CE6-2EAD-4FFB-80B3-DA0E62B434DC}" destId="{656FE247-FFFD-4DDB-9E61-8D4166D71E51}" srcOrd="0" destOrd="0" presId="urn:microsoft.com/office/officeart/2005/8/layout/radial5"/>
    <dgm:cxn modelId="{0A4A3AE6-CE4E-4BEE-89EF-6B4477A62F31}" type="presParOf" srcId="{1B0AA9BC-3186-411C-B61F-0C564243F936}" destId="{1EC484DB-6072-4A9A-9DBB-299287A1B49D}" srcOrd="6" destOrd="0" presId="urn:microsoft.com/office/officeart/2005/8/layout/radial5"/>
    <dgm:cxn modelId="{28A4A6A9-0396-47A6-A9E4-2AB5650B1382}" type="presParOf" srcId="{1B0AA9BC-3186-411C-B61F-0C564243F936}" destId="{921AE0AE-4394-40F8-BB0C-443323ACD90E}" srcOrd="7" destOrd="0" presId="urn:microsoft.com/office/officeart/2005/8/layout/radial5"/>
    <dgm:cxn modelId="{3BB08AE3-D40C-4FBD-85AE-21B182A4C92C}" type="presParOf" srcId="{921AE0AE-4394-40F8-BB0C-443323ACD90E}" destId="{06B0AB06-2BDF-4969-B584-7D3AE85E06C3}" srcOrd="0" destOrd="0" presId="urn:microsoft.com/office/officeart/2005/8/layout/radial5"/>
    <dgm:cxn modelId="{04B3A95C-C067-4CEE-9EAA-4B543B1856C2}" type="presParOf" srcId="{1B0AA9BC-3186-411C-B61F-0C564243F936}" destId="{B15ECF1D-9905-47AE-8C2C-ECB2BFDE6365}" srcOrd="8" destOrd="0" presId="urn:microsoft.com/office/officeart/2005/8/layout/radial5"/>
    <dgm:cxn modelId="{661D160E-DCF6-47B9-A373-5F9CB4E7AC78}" type="presParOf" srcId="{1B0AA9BC-3186-411C-B61F-0C564243F936}" destId="{508BE625-667F-48A4-AFB7-C4526733D00E}" srcOrd="9" destOrd="0" presId="urn:microsoft.com/office/officeart/2005/8/layout/radial5"/>
    <dgm:cxn modelId="{CAE3D017-7F0D-4917-9002-C13FC5B85A89}" type="presParOf" srcId="{508BE625-667F-48A4-AFB7-C4526733D00E}" destId="{666797EA-6EAE-4BA4-B2A6-1DFC84CDB7CA}" srcOrd="0" destOrd="0" presId="urn:microsoft.com/office/officeart/2005/8/layout/radial5"/>
    <dgm:cxn modelId="{E67CC3B6-2FFC-489E-A21F-4569C4574EC1}" type="presParOf" srcId="{1B0AA9BC-3186-411C-B61F-0C564243F936}" destId="{FD963404-A330-4E0B-883F-7F315A335886}" srcOrd="10" destOrd="0" presId="urn:microsoft.com/office/officeart/2005/8/layout/radial5"/>
    <dgm:cxn modelId="{04227736-8429-40E9-9E49-FFC7864CDDCC}" type="presParOf" srcId="{1B0AA9BC-3186-411C-B61F-0C564243F936}" destId="{79CFAC35-FA2F-47D4-B967-EA419CBC197B}" srcOrd="11" destOrd="0" presId="urn:microsoft.com/office/officeart/2005/8/layout/radial5"/>
    <dgm:cxn modelId="{8CFFD118-B798-46E2-968D-42DDC8BEF329}" type="presParOf" srcId="{79CFAC35-FA2F-47D4-B967-EA419CBC197B}" destId="{50F05BF7-602E-4C05-8C7F-86EECAADED75}" srcOrd="0" destOrd="0" presId="urn:microsoft.com/office/officeart/2005/8/layout/radial5"/>
    <dgm:cxn modelId="{8F60D547-7E40-4DC2-A554-4EB833C822D2}" type="presParOf" srcId="{1B0AA9BC-3186-411C-B61F-0C564243F936}" destId="{1D8CD375-C3CA-48C6-92CE-0A4CBA6E02E7}" srcOrd="12" destOrd="0" presId="urn:microsoft.com/office/officeart/2005/8/layout/radial5"/>
    <dgm:cxn modelId="{CBE0241D-411D-4196-9566-D93D05C4213E}" type="presParOf" srcId="{1B0AA9BC-3186-411C-B61F-0C564243F936}" destId="{4E9A9A17-C83D-4F53-AE92-3516BAA87857}" srcOrd="13" destOrd="0" presId="urn:microsoft.com/office/officeart/2005/8/layout/radial5"/>
    <dgm:cxn modelId="{E67D40D2-8A41-4F60-B275-8E0F79D117F2}" type="presParOf" srcId="{4E9A9A17-C83D-4F53-AE92-3516BAA87857}" destId="{8D479C05-263D-40D9-8F9C-9906A66C86D3}" srcOrd="0" destOrd="0" presId="urn:microsoft.com/office/officeart/2005/8/layout/radial5"/>
    <dgm:cxn modelId="{2BDDD815-1CC1-4095-BA9C-782DD2D5B1FA}" type="presParOf" srcId="{1B0AA9BC-3186-411C-B61F-0C564243F936}" destId="{2164703E-136E-4565-A1F5-07A73BE5C23B}" srcOrd="14" destOrd="0" presId="urn:microsoft.com/office/officeart/2005/8/layout/radial5"/>
    <dgm:cxn modelId="{9BA29AC3-25CA-4597-BB7F-772DE6B9DFD0}" type="presParOf" srcId="{1B0AA9BC-3186-411C-B61F-0C564243F936}" destId="{10C45B6E-F599-4740-9581-34D5B4782897}" srcOrd="15" destOrd="0" presId="urn:microsoft.com/office/officeart/2005/8/layout/radial5"/>
    <dgm:cxn modelId="{75B98701-F113-4894-8770-D1D39C269FEB}" type="presParOf" srcId="{10C45B6E-F599-4740-9581-34D5B4782897}" destId="{EFC85732-7BDE-4922-A423-91B439996CDC}" srcOrd="0" destOrd="0" presId="urn:microsoft.com/office/officeart/2005/8/layout/radial5"/>
    <dgm:cxn modelId="{E542122F-2281-43AD-808E-EAF2C29FFD3A}" type="presParOf" srcId="{1B0AA9BC-3186-411C-B61F-0C564243F936}" destId="{A2983684-3CAB-44A5-B4CC-D1E291A7FA51}" srcOrd="16" destOrd="0" presId="urn:microsoft.com/office/officeart/2005/8/layout/radial5"/>
    <dgm:cxn modelId="{396223FE-3F35-4666-9CED-9F810A377224}" type="presParOf" srcId="{1B0AA9BC-3186-411C-B61F-0C564243F936}" destId="{390AFC31-BDAE-4D65-9196-7E1A7009BF63}" srcOrd="17" destOrd="0" presId="urn:microsoft.com/office/officeart/2005/8/layout/radial5"/>
    <dgm:cxn modelId="{4BA3B981-C514-4ADE-83BC-1C84EABA421B}" type="presParOf" srcId="{390AFC31-BDAE-4D65-9196-7E1A7009BF63}" destId="{56EFF876-7CFA-4A28-951E-470D21C4D3AC}" srcOrd="0" destOrd="0" presId="urn:microsoft.com/office/officeart/2005/8/layout/radial5"/>
    <dgm:cxn modelId="{F6B0F8A4-5F58-486B-BF53-A8022795EDDB}" type="presParOf" srcId="{1B0AA9BC-3186-411C-B61F-0C564243F936}" destId="{CDC23755-F0EC-409E-AD77-6A8DA16EF62E}" srcOrd="18"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A7EE22-AB04-4F38-87E7-B9850EC245C7}">
      <dsp:nvSpPr>
        <dsp:cNvPr id="0" name=""/>
        <dsp:cNvSpPr/>
      </dsp:nvSpPr>
      <dsp:spPr>
        <a:xfrm>
          <a:off x="2563887" y="1005"/>
          <a:ext cx="2427392" cy="1213696"/>
        </a:xfrm>
        <a:prstGeom prst="roundRect">
          <a:avLst>
            <a:gd name="adj" fmla="val 1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bs-Latn-BA" sz="3200" kern="1200" dirty="0" smtClean="0"/>
            <a:t>SCOPE</a:t>
          </a:r>
        </a:p>
        <a:p>
          <a:pPr lvl="0" algn="ctr" defTabSz="1422400">
            <a:lnSpc>
              <a:spcPct val="90000"/>
            </a:lnSpc>
            <a:spcBef>
              <a:spcPct val="0"/>
            </a:spcBef>
            <a:spcAft>
              <a:spcPct val="35000"/>
            </a:spcAft>
          </a:pPr>
          <a:r>
            <a:rPr lang="bs-Latn-BA" sz="3200" kern="1200" dirty="0" smtClean="0"/>
            <a:t>(Goal+Work)</a:t>
          </a:r>
          <a:endParaRPr lang="bs-Latn-BA" sz="3200" kern="1200" dirty="0"/>
        </a:p>
      </dsp:txBody>
      <dsp:txXfrm>
        <a:off x="2599435" y="36553"/>
        <a:ext cx="2356296" cy="1142600"/>
      </dsp:txXfrm>
    </dsp:sp>
    <dsp:sp modelId="{4F0C1AD4-803C-4EE0-9FBB-25979E71CF38}">
      <dsp:nvSpPr>
        <dsp:cNvPr id="0" name=""/>
        <dsp:cNvSpPr/>
      </dsp:nvSpPr>
      <dsp:spPr>
        <a:xfrm rot="3387496">
          <a:off x="4177408" y="2130578"/>
          <a:ext cx="1500890" cy="424793"/>
        </a:xfrm>
        <a:prstGeom prst="leftRightArrow">
          <a:avLst>
            <a:gd name="adj1" fmla="val 60000"/>
            <a:gd name="adj2" fmla="val 5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422400">
            <a:lnSpc>
              <a:spcPct val="90000"/>
            </a:lnSpc>
            <a:spcBef>
              <a:spcPct val="0"/>
            </a:spcBef>
            <a:spcAft>
              <a:spcPct val="35000"/>
            </a:spcAft>
          </a:pPr>
          <a:endParaRPr lang="bs-Latn-BA" sz="3200" kern="1200"/>
        </a:p>
      </dsp:txBody>
      <dsp:txXfrm>
        <a:off x="4304846" y="2215537"/>
        <a:ext cx="1246014" cy="254875"/>
      </dsp:txXfrm>
    </dsp:sp>
    <dsp:sp modelId="{2467E9CE-3E46-451E-9C89-92EDD36F4618}">
      <dsp:nvSpPr>
        <dsp:cNvPr id="0" name=""/>
        <dsp:cNvSpPr/>
      </dsp:nvSpPr>
      <dsp:spPr>
        <a:xfrm>
          <a:off x="4864427" y="3471248"/>
          <a:ext cx="2427392" cy="1213696"/>
        </a:xfrm>
        <a:prstGeom prst="roundRect">
          <a:avLst>
            <a:gd name="adj" fmla="val 10000"/>
          </a:avLst>
        </a:prstGeom>
        <a:solidFill>
          <a:schemeClr val="accent4">
            <a:hueOff val="5197846"/>
            <a:satOff val="-23984"/>
            <a:lumOff val="88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bs-Latn-BA" sz="3200" kern="1200" dirty="0" smtClean="0"/>
            <a:t>COST</a:t>
          </a:r>
          <a:endParaRPr lang="bs-Latn-BA" sz="3200" kern="1200" dirty="0"/>
        </a:p>
      </dsp:txBody>
      <dsp:txXfrm>
        <a:off x="4899975" y="3506796"/>
        <a:ext cx="2356296" cy="1142600"/>
      </dsp:txXfrm>
    </dsp:sp>
    <dsp:sp modelId="{5DBD0214-E3D7-4279-8A81-161BA305CBD9}">
      <dsp:nvSpPr>
        <dsp:cNvPr id="0" name=""/>
        <dsp:cNvSpPr/>
      </dsp:nvSpPr>
      <dsp:spPr>
        <a:xfrm rot="10800803">
          <a:off x="3175926" y="3865197"/>
          <a:ext cx="1500890" cy="424793"/>
        </a:xfrm>
        <a:prstGeom prst="leftRightArrow">
          <a:avLst>
            <a:gd name="adj1" fmla="val 60000"/>
            <a:gd name="adj2" fmla="val 50000"/>
          </a:avLst>
        </a:prstGeom>
        <a:solidFill>
          <a:schemeClr val="accent4">
            <a:hueOff val="5197846"/>
            <a:satOff val="-23984"/>
            <a:lumOff val="883"/>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422400">
            <a:lnSpc>
              <a:spcPct val="90000"/>
            </a:lnSpc>
            <a:spcBef>
              <a:spcPct val="0"/>
            </a:spcBef>
            <a:spcAft>
              <a:spcPct val="35000"/>
            </a:spcAft>
          </a:pPr>
          <a:endParaRPr lang="bs-Latn-BA" sz="3200" kern="1200"/>
        </a:p>
      </dsp:txBody>
      <dsp:txXfrm rot="10800000">
        <a:off x="3303364" y="3950156"/>
        <a:ext cx="1246014" cy="254875"/>
      </dsp:txXfrm>
    </dsp:sp>
    <dsp:sp modelId="{0B6B9894-16A1-435E-863B-F5A7B1E26E8D}">
      <dsp:nvSpPr>
        <dsp:cNvPr id="0" name=""/>
        <dsp:cNvSpPr/>
      </dsp:nvSpPr>
      <dsp:spPr>
        <a:xfrm>
          <a:off x="560921" y="3470243"/>
          <a:ext cx="2427392" cy="1213696"/>
        </a:xfrm>
        <a:prstGeom prst="roundRect">
          <a:avLst>
            <a:gd name="adj" fmla="val 10000"/>
          </a:avLst>
        </a:prstGeom>
        <a:solidFill>
          <a:schemeClr val="accent4">
            <a:hueOff val="10395692"/>
            <a:satOff val="-47968"/>
            <a:lumOff val="176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bs-Latn-BA" sz="3200" kern="1200" dirty="0" smtClean="0"/>
            <a:t>TIME</a:t>
          </a:r>
          <a:endParaRPr lang="bs-Latn-BA" sz="3200" kern="1200" dirty="0"/>
        </a:p>
      </dsp:txBody>
      <dsp:txXfrm>
        <a:off x="596469" y="3505791"/>
        <a:ext cx="2356296" cy="1142600"/>
      </dsp:txXfrm>
    </dsp:sp>
    <dsp:sp modelId="{26505413-A25C-4F1B-AAA6-9D9F7D2ED7A0}">
      <dsp:nvSpPr>
        <dsp:cNvPr id="0" name=""/>
        <dsp:cNvSpPr/>
      </dsp:nvSpPr>
      <dsp:spPr>
        <a:xfrm rot="18000000">
          <a:off x="2025655" y="2130075"/>
          <a:ext cx="1500890" cy="424793"/>
        </a:xfrm>
        <a:prstGeom prst="leftRightArrow">
          <a:avLst>
            <a:gd name="adj1" fmla="val 60000"/>
            <a:gd name="adj2" fmla="val 50000"/>
          </a:avLst>
        </a:prstGeom>
        <a:solidFill>
          <a:schemeClr val="accent4">
            <a:hueOff val="10395692"/>
            <a:satOff val="-47968"/>
            <a:lumOff val="1765"/>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422400">
            <a:lnSpc>
              <a:spcPct val="90000"/>
            </a:lnSpc>
            <a:spcBef>
              <a:spcPct val="0"/>
            </a:spcBef>
            <a:spcAft>
              <a:spcPct val="35000"/>
            </a:spcAft>
          </a:pPr>
          <a:endParaRPr lang="bs-Latn-BA" sz="3200" kern="1200"/>
        </a:p>
      </dsp:txBody>
      <dsp:txXfrm>
        <a:off x="2153093" y="2215034"/>
        <a:ext cx="1246014" cy="254875"/>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18DEB0-D6B1-48C3-A2F1-2038ECAB41D7}">
      <dsp:nvSpPr>
        <dsp:cNvPr id="0" name=""/>
        <dsp:cNvSpPr/>
      </dsp:nvSpPr>
      <dsp:spPr>
        <a:xfrm>
          <a:off x="3947439" y="2061386"/>
          <a:ext cx="2620111" cy="2266502"/>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a:lnSpc>
              <a:spcPct val="90000"/>
            </a:lnSpc>
            <a:spcBef>
              <a:spcPct val="0"/>
            </a:spcBef>
            <a:spcAft>
              <a:spcPct val="35000"/>
            </a:spcAft>
          </a:pPr>
          <a:r>
            <a:rPr lang="bs-Latn-BA" sz="2400" kern="1200" dirty="0" smtClean="0"/>
            <a:t>Tips for writing a project proposal</a:t>
          </a:r>
          <a:endParaRPr lang="bs-Latn-BA" sz="2400" kern="1200" dirty="0"/>
        </a:p>
      </dsp:txBody>
      <dsp:txXfrm>
        <a:off x="4381628" y="2436977"/>
        <a:ext cx="1751733" cy="1515320"/>
      </dsp:txXfrm>
    </dsp:sp>
    <dsp:sp modelId="{64B07C66-AD5A-451C-B978-2C6C4F7A2EAB}">
      <dsp:nvSpPr>
        <dsp:cNvPr id="0" name=""/>
        <dsp:cNvSpPr/>
      </dsp:nvSpPr>
      <dsp:spPr>
        <a:xfrm>
          <a:off x="5588132" y="977017"/>
          <a:ext cx="988560" cy="851775"/>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C0642F0-AAA6-487F-B26D-B0C0AEA11E5F}">
      <dsp:nvSpPr>
        <dsp:cNvPr id="0" name=""/>
        <dsp:cNvSpPr/>
      </dsp:nvSpPr>
      <dsp:spPr>
        <a:xfrm>
          <a:off x="4188789" y="0"/>
          <a:ext cx="2147162" cy="18575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bs-Latn-BA" sz="1400" kern="1200" dirty="0" smtClean="0"/>
            <a:t>Set realistic goals, time framework, and budget</a:t>
          </a:r>
          <a:endParaRPr lang="bs-Latn-BA" sz="1400" kern="1200" dirty="0"/>
        </a:p>
      </dsp:txBody>
      <dsp:txXfrm>
        <a:off x="4544620" y="307835"/>
        <a:ext cx="1435500" cy="1241877"/>
      </dsp:txXfrm>
    </dsp:sp>
    <dsp:sp modelId="{FF84354F-0E4F-4057-8D3A-15797F4C43BD}">
      <dsp:nvSpPr>
        <dsp:cNvPr id="0" name=""/>
        <dsp:cNvSpPr/>
      </dsp:nvSpPr>
      <dsp:spPr>
        <a:xfrm>
          <a:off x="6741859" y="2569384"/>
          <a:ext cx="988560" cy="851775"/>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1630A24-7E62-41FF-9F04-D069DD69D66E}">
      <dsp:nvSpPr>
        <dsp:cNvPr id="0" name=""/>
        <dsp:cNvSpPr/>
      </dsp:nvSpPr>
      <dsp:spPr>
        <a:xfrm>
          <a:off x="6157987" y="1142516"/>
          <a:ext cx="2147162" cy="18575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bs-Latn-BA" sz="1400" kern="1200" dirty="0" smtClean="0"/>
            <a:t>Make balance between goals, work to be done, time, and budget</a:t>
          </a:r>
          <a:endParaRPr lang="bs-Latn-BA" sz="1400" kern="1200" dirty="0"/>
        </a:p>
      </dsp:txBody>
      <dsp:txXfrm>
        <a:off x="6513818" y="1450351"/>
        <a:ext cx="1435500" cy="1241877"/>
      </dsp:txXfrm>
    </dsp:sp>
    <dsp:sp modelId="{EAC727A8-AC59-45EB-A5C2-BA71308E1B9E}">
      <dsp:nvSpPr>
        <dsp:cNvPr id="0" name=""/>
        <dsp:cNvSpPr/>
      </dsp:nvSpPr>
      <dsp:spPr>
        <a:xfrm>
          <a:off x="5940406" y="4366867"/>
          <a:ext cx="988560" cy="851775"/>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C6089C7-C8AF-4E6D-A5B5-A8DEFD806131}">
      <dsp:nvSpPr>
        <dsp:cNvPr id="0" name=""/>
        <dsp:cNvSpPr/>
      </dsp:nvSpPr>
      <dsp:spPr>
        <a:xfrm>
          <a:off x="6157987" y="3388571"/>
          <a:ext cx="2147162" cy="18575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bs-Latn-BA" sz="1400" kern="1200" dirty="0" smtClean="0"/>
            <a:t>You have to convince the funding sources to give you the money</a:t>
          </a:r>
          <a:endParaRPr lang="bs-Latn-BA" sz="1400" kern="1200" dirty="0"/>
        </a:p>
      </dsp:txBody>
      <dsp:txXfrm>
        <a:off x="6513818" y="3696406"/>
        <a:ext cx="1435500" cy="1241877"/>
      </dsp:txXfrm>
    </dsp:sp>
    <dsp:sp modelId="{CF2F2BAB-A068-4290-876F-05E4FA27E41B}">
      <dsp:nvSpPr>
        <dsp:cNvPr id="0" name=""/>
        <dsp:cNvSpPr/>
      </dsp:nvSpPr>
      <dsp:spPr>
        <a:xfrm>
          <a:off x="3952315" y="4553452"/>
          <a:ext cx="988560" cy="851775"/>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FD4013-3DDA-4C50-944C-C48D382849CF}">
      <dsp:nvSpPr>
        <dsp:cNvPr id="0" name=""/>
        <dsp:cNvSpPr/>
      </dsp:nvSpPr>
      <dsp:spPr>
        <a:xfrm>
          <a:off x="4188789" y="4532366"/>
          <a:ext cx="2147162" cy="18575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bs-Latn-BA" sz="1400" kern="1200" dirty="0" smtClean="0"/>
            <a:t> Write a compettive project proposal compared to others good proposals</a:t>
          </a:r>
          <a:endParaRPr lang="bs-Latn-BA" sz="1400" kern="1200" dirty="0"/>
        </a:p>
      </dsp:txBody>
      <dsp:txXfrm>
        <a:off x="4544620" y="4840201"/>
        <a:ext cx="1435500" cy="1241877"/>
      </dsp:txXfrm>
    </dsp:sp>
    <dsp:sp modelId="{EFE7D22D-7C2C-4E42-91EB-934E30E66B7D}">
      <dsp:nvSpPr>
        <dsp:cNvPr id="0" name=""/>
        <dsp:cNvSpPr/>
      </dsp:nvSpPr>
      <dsp:spPr>
        <a:xfrm>
          <a:off x="2779694" y="2961725"/>
          <a:ext cx="988560" cy="851775"/>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4DEFD76-6A4A-4699-97F1-C9679281FD89}">
      <dsp:nvSpPr>
        <dsp:cNvPr id="0" name=""/>
        <dsp:cNvSpPr/>
      </dsp:nvSpPr>
      <dsp:spPr>
        <a:xfrm>
          <a:off x="2210450" y="3389849"/>
          <a:ext cx="2147162" cy="18575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bs-Latn-BA" sz="1400" kern="1200" dirty="0" smtClean="0"/>
            <a:t>Write the best project proposal you can and avoid any type of errors</a:t>
          </a:r>
          <a:endParaRPr lang="bs-Latn-BA" sz="1400" kern="1200" dirty="0"/>
        </a:p>
      </dsp:txBody>
      <dsp:txXfrm>
        <a:off x="2566281" y="3697684"/>
        <a:ext cx="1435500" cy="1241877"/>
      </dsp:txXfrm>
    </dsp:sp>
    <dsp:sp modelId="{0EBEE31F-5F03-4138-89C6-217D7BA0417F}">
      <dsp:nvSpPr>
        <dsp:cNvPr id="0" name=""/>
        <dsp:cNvSpPr/>
      </dsp:nvSpPr>
      <dsp:spPr>
        <a:xfrm>
          <a:off x="2210450" y="1139960"/>
          <a:ext cx="2147162" cy="18575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bs-Latn-BA" sz="1300" kern="1200" dirty="0" smtClean="0"/>
            <a:t>Clearly show need analysis, project activities, </a:t>
          </a:r>
          <a:r>
            <a:rPr lang="bs-Latn-BA" sz="1300" kern="1200" dirty="0" smtClean="0"/>
            <a:t>team</a:t>
          </a:r>
          <a:r>
            <a:rPr lang="bs-Latn-BA" sz="1300" kern="1200" dirty="0" smtClean="0"/>
            <a:t>, budget, impact and dissemination of results, risk mitigation plan, sustainability of the project</a:t>
          </a:r>
          <a:endParaRPr lang="bs-Latn-BA" sz="1300" kern="1200" dirty="0"/>
        </a:p>
      </dsp:txBody>
      <dsp:txXfrm>
        <a:off x="2566281" y="1447795"/>
        <a:ext cx="1435500" cy="12418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9151A5-D026-457F-8452-D7D5C1013300}">
      <dsp:nvSpPr>
        <dsp:cNvPr id="0" name=""/>
        <dsp:cNvSpPr/>
      </dsp:nvSpPr>
      <dsp:spPr>
        <a:xfrm>
          <a:off x="865711" y="0"/>
          <a:ext cx="9811392" cy="4765180"/>
        </a:xfrm>
        <a:prstGeom prst="rightArrow">
          <a:avLst/>
        </a:prstGeom>
        <a:solidFill>
          <a:schemeClr val="accent5">
            <a:tint val="40000"/>
            <a:hueOff val="0"/>
            <a:satOff val="0"/>
            <a:lumOff val="0"/>
            <a:alphaOff val="0"/>
          </a:schemeClr>
        </a:solidFill>
        <a:ln w="6350" cap="flat" cmpd="sng" algn="ctr">
          <a:solidFill>
            <a:schemeClr val="dk1">
              <a:hueOff val="0"/>
              <a:satOff val="0"/>
              <a:lumOff val="0"/>
              <a:alphaOff val="0"/>
            </a:schemeClr>
          </a:solidFill>
          <a:prstDash val="solid"/>
          <a:miter lim="800000"/>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1B6F8D2E-DD23-4B7F-A843-0B58A35F7C8D}">
      <dsp:nvSpPr>
        <dsp:cNvPr id="0" name=""/>
        <dsp:cNvSpPr/>
      </dsp:nvSpPr>
      <dsp:spPr>
        <a:xfrm>
          <a:off x="2254" y="1429554"/>
          <a:ext cx="1442288" cy="1906072"/>
        </a:xfrm>
        <a:prstGeom prst="roundRect">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GB" sz="1600" b="1" kern="1200" noProof="0" dirty="0" smtClean="0"/>
            <a:t>Phase 1</a:t>
          </a:r>
          <a:endParaRPr lang="en-GB" sz="1600" b="1" kern="1200" noProof="0" dirty="0"/>
        </a:p>
        <a:p>
          <a:pPr marL="171450" lvl="1" indent="-171450" algn="l" defTabSz="711200">
            <a:lnSpc>
              <a:spcPct val="90000"/>
            </a:lnSpc>
            <a:spcBef>
              <a:spcPct val="0"/>
            </a:spcBef>
            <a:spcAft>
              <a:spcPct val="15000"/>
            </a:spcAft>
            <a:buChar char="••"/>
          </a:pPr>
          <a:r>
            <a:rPr lang="en-GB" sz="1600" kern="1200" noProof="0" dirty="0" smtClean="0"/>
            <a:t>Project </a:t>
          </a:r>
          <a:r>
            <a:rPr lang="bs-Latn-BA" sz="1600" kern="1200" noProof="0" dirty="0" smtClean="0"/>
            <a:t>i</a:t>
          </a:r>
          <a:r>
            <a:rPr lang="en-GB" sz="1600" kern="1200" noProof="0" dirty="0" err="1" smtClean="0"/>
            <a:t>dea</a:t>
          </a:r>
          <a:endParaRPr lang="en-GB" sz="1600" kern="1200" noProof="0" dirty="0"/>
        </a:p>
        <a:p>
          <a:pPr marL="171450" lvl="1" indent="-171450" algn="l" defTabSz="711200">
            <a:lnSpc>
              <a:spcPct val="90000"/>
            </a:lnSpc>
            <a:spcBef>
              <a:spcPct val="0"/>
            </a:spcBef>
            <a:spcAft>
              <a:spcPct val="15000"/>
            </a:spcAft>
            <a:buChar char="••"/>
          </a:pPr>
          <a:r>
            <a:rPr lang="en-GB" sz="1600" kern="1200" noProof="0" dirty="0" smtClean="0"/>
            <a:t>Finding appropriate </a:t>
          </a:r>
          <a:r>
            <a:rPr lang="bs-Latn-BA" sz="1600" kern="1200" noProof="0" dirty="0" smtClean="0"/>
            <a:t>project </a:t>
          </a:r>
          <a:r>
            <a:rPr lang="en-GB" sz="1600" kern="1200" noProof="0" dirty="0" smtClean="0"/>
            <a:t>call</a:t>
          </a:r>
          <a:endParaRPr lang="en-GB" sz="1600" kern="1200" noProof="0" dirty="0"/>
        </a:p>
        <a:p>
          <a:pPr marL="171450" lvl="1" indent="-171450" algn="l" defTabSz="711200">
            <a:lnSpc>
              <a:spcPct val="90000"/>
            </a:lnSpc>
            <a:spcBef>
              <a:spcPct val="0"/>
            </a:spcBef>
            <a:spcAft>
              <a:spcPct val="15000"/>
            </a:spcAft>
            <a:buChar char="••"/>
          </a:pPr>
          <a:r>
            <a:rPr lang="en-GB" sz="1600" kern="1200" noProof="0" dirty="0" smtClean="0"/>
            <a:t>Consortium building</a:t>
          </a:r>
          <a:endParaRPr lang="en-GB" sz="1600" kern="1200" noProof="0" dirty="0"/>
        </a:p>
      </dsp:txBody>
      <dsp:txXfrm>
        <a:off x="72661" y="1499961"/>
        <a:ext cx="1301474" cy="1765258"/>
      </dsp:txXfrm>
    </dsp:sp>
    <dsp:sp modelId="{FFBB3274-D3F6-4637-81BD-58B13F9234F6}">
      <dsp:nvSpPr>
        <dsp:cNvPr id="0" name=""/>
        <dsp:cNvSpPr/>
      </dsp:nvSpPr>
      <dsp:spPr>
        <a:xfrm>
          <a:off x="1684924" y="1429554"/>
          <a:ext cx="1442288" cy="1906072"/>
        </a:xfrm>
        <a:prstGeom prst="roundRect">
          <a:avLst/>
        </a:prstGeom>
        <a:solidFill>
          <a:schemeClr val="accent5">
            <a:hueOff val="-1225557"/>
            <a:satOff val="-1705"/>
            <a:lumOff val="-654"/>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GB" sz="1600" b="1" kern="1200" noProof="0" dirty="0" smtClean="0"/>
            <a:t>Phase 2</a:t>
          </a:r>
          <a:endParaRPr lang="en-GB" sz="1600" b="1" kern="1200" noProof="0" dirty="0"/>
        </a:p>
        <a:p>
          <a:pPr marL="171450" lvl="1" indent="-171450" algn="l" defTabSz="711200">
            <a:lnSpc>
              <a:spcPct val="90000"/>
            </a:lnSpc>
            <a:spcBef>
              <a:spcPct val="0"/>
            </a:spcBef>
            <a:spcAft>
              <a:spcPct val="15000"/>
            </a:spcAft>
            <a:buChar char="••"/>
          </a:pPr>
          <a:r>
            <a:rPr lang="en-GB" sz="1600" kern="1200" noProof="0" dirty="0" smtClean="0"/>
            <a:t>Proposal </a:t>
          </a:r>
          <a:r>
            <a:rPr lang="bs-Latn-BA" sz="1600" kern="1200" noProof="0" dirty="0" smtClean="0"/>
            <a:t>w</a:t>
          </a:r>
          <a:r>
            <a:rPr lang="en-GB" sz="1600" kern="1200" noProof="0" dirty="0" err="1" smtClean="0"/>
            <a:t>riting</a:t>
          </a:r>
          <a:endParaRPr lang="en-GB" sz="1600" kern="1200" noProof="0" dirty="0"/>
        </a:p>
      </dsp:txBody>
      <dsp:txXfrm>
        <a:off x="1755331" y="1499961"/>
        <a:ext cx="1301474" cy="1765258"/>
      </dsp:txXfrm>
    </dsp:sp>
    <dsp:sp modelId="{58F21B5A-2219-464C-A344-447844A823AC}">
      <dsp:nvSpPr>
        <dsp:cNvPr id="0" name=""/>
        <dsp:cNvSpPr/>
      </dsp:nvSpPr>
      <dsp:spPr>
        <a:xfrm>
          <a:off x="3367593" y="1429554"/>
          <a:ext cx="1442288" cy="1906072"/>
        </a:xfrm>
        <a:prstGeom prst="roundRect">
          <a:avLst/>
        </a:prstGeom>
        <a:solidFill>
          <a:schemeClr val="accent5">
            <a:hueOff val="-2451115"/>
            <a:satOff val="-3409"/>
            <a:lumOff val="-130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GB" sz="1600" b="1" kern="1200" noProof="0" dirty="0" smtClean="0"/>
            <a:t>Phase 3</a:t>
          </a:r>
          <a:endParaRPr lang="en-GB" sz="1600" b="1" kern="1200" noProof="0" dirty="0"/>
        </a:p>
        <a:p>
          <a:pPr marL="171450" lvl="1" indent="-171450" algn="l" defTabSz="711200">
            <a:lnSpc>
              <a:spcPct val="90000"/>
            </a:lnSpc>
            <a:spcBef>
              <a:spcPct val="0"/>
            </a:spcBef>
            <a:spcAft>
              <a:spcPct val="15000"/>
            </a:spcAft>
            <a:buChar char="••"/>
          </a:pPr>
          <a:r>
            <a:rPr lang="en-GB" sz="1600" kern="1200" noProof="0" dirty="0" smtClean="0"/>
            <a:t>Proposal </a:t>
          </a:r>
          <a:r>
            <a:rPr lang="bs-Latn-BA" sz="1600" kern="1200" noProof="0" dirty="0" smtClean="0"/>
            <a:t>s</a:t>
          </a:r>
          <a:r>
            <a:rPr lang="en-GB" sz="1600" kern="1200" noProof="0" dirty="0" err="1" smtClean="0"/>
            <a:t>ubmission</a:t>
          </a:r>
          <a:endParaRPr lang="en-GB" sz="1600" kern="1200" noProof="0" dirty="0"/>
        </a:p>
      </dsp:txBody>
      <dsp:txXfrm>
        <a:off x="3438000" y="1499961"/>
        <a:ext cx="1301474" cy="1765258"/>
      </dsp:txXfrm>
    </dsp:sp>
    <dsp:sp modelId="{E58CD546-F4B2-467B-BEDD-79479B4BA93C}">
      <dsp:nvSpPr>
        <dsp:cNvPr id="0" name=""/>
        <dsp:cNvSpPr/>
      </dsp:nvSpPr>
      <dsp:spPr>
        <a:xfrm>
          <a:off x="5085887" y="1429554"/>
          <a:ext cx="1442288" cy="1906072"/>
        </a:xfrm>
        <a:prstGeom prst="roundRect">
          <a:avLst/>
        </a:prstGeom>
        <a:solidFill>
          <a:schemeClr val="accent5">
            <a:hueOff val="-3676672"/>
            <a:satOff val="-5114"/>
            <a:lumOff val="-1961"/>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GB" sz="1600" b="1" kern="1200" noProof="0" dirty="0" smtClean="0"/>
            <a:t>Phase 4</a:t>
          </a:r>
          <a:endParaRPr lang="en-GB" sz="1600" b="1" kern="1200" noProof="0" dirty="0"/>
        </a:p>
        <a:p>
          <a:pPr marL="171450" lvl="1" indent="-171450" algn="l" defTabSz="711200">
            <a:lnSpc>
              <a:spcPct val="90000"/>
            </a:lnSpc>
            <a:spcBef>
              <a:spcPct val="0"/>
            </a:spcBef>
            <a:spcAft>
              <a:spcPct val="15000"/>
            </a:spcAft>
            <a:buChar char="••"/>
          </a:pPr>
          <a:r>
            <a:rPr lang="en-GB" sz="1600" kern="1200" noProof="0" dirty="0" smtClean="0"/>
            <a:t>Evaluation by External Experts</a:t>
          </a:r>
          <a:endParaRPr lang="en-GB" sz="1600" kern="1200" noProof="0" dirty="0"/>
        </a:p>
      </dsp:txBody>
      <dsp:txXfrm>
        <a:off x="5156294" y="1499961"/>
        <a:ext cx="1301474" cy="1765258"/>
      </dsp:txXfrm>
    </dsp:sp>
    <dsp:sp modelId="{E805D028-91F6-4601-BF38-EE32AA5931D0}">
      <dsp:nvSpPr>
        <dsp:cNvPr id="0" name=""/>
        <dsp:cNvSpPr/>
      </dsp:nvSpPr>
      <dsp:spPr>
        <a:xfrm>
          <a:off x="6732933" y="1429554"/>
          <a:ext cx="1442288" cy="1906072"/>
        </a:xfrm>
        <a:prstGeom prst="roundRect">
          <a:avLst/>
        </a:prstGeom>
        <a:solidFill>
          <a:schemeClr val="accent5">
            <a:hueOff val="-4902230"/>
            <a:satOff val="-6819"/>
            <a:lumOff val="-261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GB" sz="1600" b="1" kern="1200" noProof="0" dirty="0" smtClean="0"/>
            <a:t>Phase 5</a:t>
          </a:r>
          <a:endParaRPr lang="en-GB" sz="1600" b="1" kern="1200" noProof="0" dirty="0"/>
        </a:p>
        <a:p>
          <a:pPr marL="171450" lvl="1" indent="-171450" algn="l" defTabSz="711200">
            <a:lnSpc>
              <a:spcPct val="90000"/>
            </a:lnSpc>
            <a:spcBef>
              <a:spcPct val="0"/>
            </a:spcBef>
            <a:spcAft>
              <a:spcPct val="15000"/>
            </a:spcAft>
            <a:buChar char="••"/>
          </a:pPr>
          <a:r>
            <a:rPr lang="en-GB" sz="1600" kern="1200" noProof="0" dirty="0" smtClean="0"/>
            <a:t>Grant agreement preparation &amp; signature</a:t>
          </a:r>
          <a:endParaRPr lang="en-GB" sz="1600" kern="1200" noProof="0" dirty="0"/>
        </a:p>
      </dsp:txBody>
      <dsp:txXfrm>
        <a:off x="6803340" y="1499961"/>
        <a:ext cx="1301474" cy="1765258"/>
      </dsp:txXfrm>
    </dsp:sp>
    <dsp:sp modelId="{D4B244E1-90C0-4D0E-8D2F-D5CE6FE91666}">
      <dsp:nvSpPr>
        <dsp:cNvPr id="0" name=""/>
        <dsp:cNvSpPr/>
      </dsp:nvSpPr>
      <dsp:spPr>
        <a:xfrm>
          <a:off x="8415602" y="1429554"/>
          <a:ext cx="1442288" cy="1906072"/>
        </a:xfrm>
        <a:prstGeom prst="roundRect">
          <a:avLst/>
        </a:prstGeom>
        <a:solidFill>
          <a:schemeClr val="accent5">
            <a:hueOff val="-6127787"/>
            <a:satOff val="-8523"/>
            <a:lumOff val="-3268"/>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GB" sz="1600" b="1" kern="1200" noProof="0" dirty="0" smtClean="0"/>
            <a:t>Phase 6</a:t>
          </a:r>
          <a:endParaRPr lang="en-GB" sz="1600" b="1" kern="1200" noProof="0" dirty="0"/>
        </a:p>
        <a:p>
          <a:pPr marL="171450" lvl="1" indent="-171450" algn="l" defTabSz="711200">
            <a:lnSpc>
              <a:spcPct val="90000"/>
            </a:lnSpc>
            <a:spcBef>
              <a:spcPct val="0"/>
            </a:spcBef>
            <a:spcAft>
              <a:spcPct val="15000"/>
            </a:spcAft>
            <a:buChar char="••"/>
          </a:pPr>
          <a:r>
            <a:rPr lang="en-GB" sz="1600" kern="1200" noProof="0" dirty="0" smtClean="0"/>
            <a:t>Project  </a:t>
          </a:r>
          <a:r>
            <a:rPr lang="bs-Latn-BA" sz="1600" kern="1200" noProof="0" dirty="0" smtClean="0"/>
            <a:t>s</a:t>
          </a:r>
          <a:r>
            <a:rPr lang="en-GB" sz="1600" kern="1200" noProof="0" dirty="0" smtClean="0"/>
            <a:t>tart</a:t>
          </a:r>
          <a:endParaRPr lang="en-GB" sz="1600" kern="1200" noProof="0" dirty="0"/>
        </a:p>
        <a:p>
          <a:pPr marL="171450" lvl="1" indent="-171450" algn="l" defTabSz="711200">
            <a:lnSpc>
              <a:spcPct val="90000"/>
            </a:lnSpc>
            <a:spcBef>
              <a:spcPct val="0"/>
            </a:spcBef>
            <a:spcAft>
              <a:spcPct val="15000"/>
            </a:spcAft>
            <a:buChar char="••"/>
          </a:pPr>
          <a:r>
            <a:rPr lang="en-GB" sz="1600" kern="1200" noProof="0" dirty="0" smtClean="0"/>
            <a:t>Implementation</a:t>
          </a:r>
          <a:endParaRPr lang="en-GB" sz="1600" kern="1200" noProof="0" dirty="0"/>
        </a:p>
        <a:p>
          <a:pPr marL="171450" lvl="1" indent="-171450" algn="l" defTabSz="711200">
            <a:lnSpc>
              <a:spcPct val="90000"/>
            </a:lnSpc>
            <a:spcBef>
              <a:spcPct val="0"/>
            </a:spcBef>
            <a:spcAft>
              <a:spcPct val="15000"/>
            </a:spcAft>
            <a:buChar char="••"/>
          </a:pPr>
          <a:r>
            <a:rPr lang="en-GB" sz="1600" kern="1200" noProof="0" dirty="0" smtClean="0"/>
            <a:t>Midterm reporting</a:t>
          </a:r>
          <a:endParaRPr lang="en-GB" sz="1600" kern="1200" noProof="0" dirty="0"/>
        </a:p>
      </dsp:txBody>
      <dsp:txXfrm>
        <a:off x="8486009" y="1499961"/>
        <a:ext cx="1301474" cy="1765258"/>
      </dsp:txXfrm>
    </dsp:sp>
    <dsp:sp modelId="{E44DEE5B-7154-42F0-BD81-49BC09D14445}">
      <dsp:nvSpPr>
        <dsp:cNvPr id="0" name=""/>
        <dsp:cNvSpPr/>
      </dsp:nvSpPr>
      <dsp:spPr>
        <a:xfrm>
          <a:off x="10098272" y="1429554"/>
          <a:ext cx="1442288" cy="1906072"/>
        </a:xfrm>
        <a:prstGeom prst="roundRect">
          <a:avLst/>
        </a:prstGeom>
        <a:solidFill>
          <a:schemeClr val="accent5">
            <a:hueOff val="-7353344"/>
            <a:satOff val="-10228"/>
            <a:lumOff val="-392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GB" sz="1600" b="1" kern="1200" noProof="0" dirty="0" smtClean="0"/>
            <a:t>Phase 7 </a:t>
          </a:r>
          <a:endParaRPr lang="en-GB" sz="1600" b="1" kern="1200" noProof="0" dirty="0"/>
        </a:p>
        <a:p>
          <a:pPr marL="171450" lvl="1" indent="-171450" algn="l" defTabSz="711200">
            <a:lnSpc>
              <a:spcPct val="90000"/>
            </a:lnSpc>
            <a:spcBef>
              <a:spcPct val="0"/>
            </a:spcBef>
            <a:spcAft>
              <a:spcPct val="15000"/>
            </a:spcAft>
            <a:buChar char="••"/>
          </a:pPr>
          <a:r>
            <a:rPr lang="en-GB" sz="1600" kern="1200" noProof="0" dirty="0" smtClean="0"/>
            <a:t>Project </a:t>
          </a:r>
          <a:r>
            <a:rPr lang="bs-Latn-BA" sz="1600" kern="1200" noProof="0" dirty="0" smtClean="0"/>
            <a:t>e</a:t>
          </a:r>
          <a:r>
            <a:rPr lang="en-GB" sz="1600" kern="1200" noProof="0" dirty="0" err="1" smtClean="0"/>
            <a:t>nd</a:t>
          </a:r>
          <a:endParaRPr lang="en-GB" sz="1600" kern="1200" noProof="0" dirty="0"/>
        </a:p>
        <a:p>
          <a:pPr marL="171450" lvl="1" indent="-171450" algn="l" defTabSz="711200">
            <a:lnSpc>
              <a:spcPct val="90000"/>
            </a:lnSpc>
            <a:spcBef>
              <a:spcPct val="0"/>
            </a:spcBef>
            <a:spcAft>
              <a:spcPct val="15000"/>
            </a:spcAft>
            <a:buChar char="••"/>
          </a:pPr>
          <a:r>
            <a:rPr lang="bs-Latn-BA" sz="1600" kern="1200" noProof="0" dirty="0" smtClean="0"/>
            <a:t>F</a:t>
          </a:r>
          <a:r>
            <a:rPr lang="en-GB" sz="1600" kern="1200" noProof="0" dirty="0" err="1" smtClean="0"/>
            <a:t>inal</a:t>
          </a:r>
          <a:r>
            <a:rPr lang="en-GB" sz="1600" kern="1200" noProof="0" dirty="0" smtClean="0"/>
            <a:t> </a:t>
          </a:r>
          <a:r>
            <a:rPr lang="bs-Latn-BA" sz="1600" kern="1200" noProof="0" dirty="0" smtClean="0"/>
            <a:t>r</a:t>
          </a:r>
          <a:r>
            <a:rPr lang="en-GB" sz="1600" kern="1200" noProof="0" dirty="0" err="1" smtClean="0"/>
            <a:t>eportin</a:t>
          </a:r>
          <a:r>
            <a:rPr lang="bs-Latn-BA" sz="1600" kern="1200" noProof="0" dirty="0" smtClean="0"/>
            <a:t>g</a:t>
          </a:r>
          <a:endParaRPr lang="en-GB" sz="1600" kern="1200" noProof="0" dirty="0"/>
        </a:p>
      </dsp:txBody>
      <dsp:txXfrm>
        <a:off x="10168679" y="1499961"/>
        <a:ext cx="1301474" cy="17652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DBD7AE-A647-4D7F-9FBB-C8709399587A}">
      <dsp:nvSpPr>
        <dsp:cNvPr id="0" name=""/>
        <dsp:cNvSpPr/>
      </dsp:nvSpPr>
      <dsp:spPr>
        <a:xfrm>
          <a:off x="4790780" y="1989615"/>
          <a:ext cx="2528887" cy="2187589"/>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777875">
            <a:lnSpc>
              <a:spcPct val="90000"/>
            </a:lnSpc>
            <a:spcBef>
              <a:spcPct val="0"/>
            </a:spcBef>
            <a:spcAft>
              <a:spcPct val="35000"/>
            </a:spcAft>
          </a:pPr>
          <a:r>
            <a:rPr lang="bs-Latn-BA" sz="1750" kern="1200" dirty="0" smtClean="0"/>
            <a:t>Project proposal ideas?</a:t>
          </a:r>
          <a:endParaRPr lang="bs-Latn-BA" sz="1750" kern="1200" dirty="0"/>
        </a:p>
      </dsp:txBody>
      <dsp:txXfrm>
        <a:off x="5209852" y="2352129"/>
        <a:ext cx="1690743" cy="1462561"/>
      </dsp:txXfrm>
    </dsp:sp>
    <dsp:sp modelId="{6DDB680F-32F8-4406-9292-9B9BF1A5EAEC}">
      <dsp:nvSpPr>
        <dsp:cNvPr id="0" name=""/>
        <dsp:cNvSpPr/>
      </dsp:nvSpPr>
      <dsp:spPr>
        <a:xfrm>
          <a:off x="6374350" y="943001"/>
          <a:ext cx="954141" cy="822119"/>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8C16729-B484-4398-893C-E38DE8F35EA3}">
      <dsp:nvSpPr>
        <dsp:cNvPr id="0" name=""/>
        <dsp:cNvSpPr/>
      </dsp:nvSpPr>
      <dsp:spPr>
        <a:xfrm>
          <a:off x="5023727" y="0"/>
          <a:ext cx="2072405" cy="1792873"/>
        </a:xfrm>
        <a:prstGeom prst="hexagon">
          <a:avLst>
            <a:gd name="adj" fmla="val 28570"/>
            <a:gd name="vf" fmla="val 11547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777875">
            <a:lnSpc>
              <a:spcPct val="90000"/>
            </a:lnSpc>
            <a:spcBef>
              <a:spcPct val="0"/>
            </a:spcBef>
            <a:spcAft>
              <a:spcPct val="35000"/>
            </a:spcAft>
          </a:pPr>
          <a:r>
            <a:rPr lang="bs-Latn-BA" sz="1750" kern="1200" dirty="0" smtClean="0"/>
            <a:t>Market need</a:t>
          </a:r>
          <a:endParaRPr lang="bs-Latn-BA" sz="1750" kern="1200" dirty="0"/>
        </a:p>
      </dsp:txBody>
      <dsp:txXfrm>
        <a:off x="5367169" y="297117"/>
        <a:ext cx="1385521" cy="1198639"/>
      </dsp:txXfrm>
    </dsp:sp>
    <dsp:sp modelId="{03E1AD8D-B807-4B60-B61C-A452BC81160B}">
      <dsp:nvSpPr>
        <dsp:cNvPr id="0" name=""/>
        <dsp:cNvSpPr/>
      </dsp:nvSpPr>
      <dsp:spPr>
        <a:xfrm>
          <a:off x="7487907" y="2479926"/>
          <a:ext cx="954141" cy="822119"/>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F4868D-6CBE-4FD0-9E60-A3D808D2A111}">
      <dsp:nvSpPr>
        <dsp:cNvPr id="0" name=""/>
        <dsp:cNvSpPr/>
      </dsp:nvSpPr>
      <dsp:spPr>
        <a:xfrm>
          <a:off x="6924363" y="1102737"/>
          <a:ext cx="2072405" cy="1792873"/>
        </a:xfrm>
        <a:prstGeom prst="hexagon">
          <a:avLst>
            <a:gd name="adj" fmla="val 28570"/>
            <a:gd name="vf" fmla="val 115470"/>
          </a:avLst>
        </a:prstGeom>
        <a:solidFill>
          <a:schemeClr val="accent2">
            <a:hueOff val="-291073"/>
            <a:satOff val="-16786"/>
            <a:lumOff val="17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777875">
            <a:lnSpc>
              <a:spcPct val="90000"/>
            </a:lnSpc>
            <a:spcBef>
              <a:spcPct val="0"/>
            </a:spcBef>
            <a:spcAft>
              <a:spcPct val="35000"/>
            </a:spcAft>
          </a:pPr>
          <a:r>
            <a:rPr lang="bs-Latn-BA" sz="1750" kern="1200" dirty="0" smtClean="0"/>
            <a:t>Business need</a:t>
          </a:r>
          <a:endParaRPr lang="bs-Latn-BA" sz="1750" kern="1200" dirty="0"/>
        </a:p>
      </dsp:txBody>
      <dsp:txXfrm>
        <a:off x="7267805" y="1399854"/>
        <a:ext cx="1385521" cy="1198639"/>
      </dsp:txXfrm>
    </dsp:sp>
    <dsp:sp modelId="{0C98D4A8-99FE-45FC-9F7B-42AC63434012}">
      <dsp:nvSpPr>
        <dsp:cNvPr id="0" name=""/>
        <dsp:cNvSpPr/>
      </dsp:nvSpPr>
      <dsp:spPr>
        <a:xfrm>
          <a:off x="6714358" y="4214826"/>
          <a:ext cx="954141" cy="822119"/>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4AAA872-2EC4-4DFC-8E67-67A35B7ABB5B}">
      <dsp:nvSpPr>
        <dsp:cNvPr id="0" name=""/>
        <dsp:cNvSpPr/>
      </dsp:nvSpPr>
      <dsp:spPr>
        <a:xfrm>
          <a:off x="6924363" y="3270591"/>
          <a:ext cx="2072405" cy="1792873"/>
        </a:xfrm>
        <a:prstGeom prst="hexagon">
          <a:avLst>
            <a:gd name="adj" fmla="val 28570"/>
            <a:gd name="vf" fmla="val 115470"/>
          </a:avLst>
        </a:prstGeom>
        <a:solidFill>
          <a:schemeClr val="accent2">
            <a:hueOff val="-582145"/>
            <a:satOff val="-33571"/>
            <a:lumOff val="34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777875">
            <a:lnSpc>
              <a:spcPct val="90000"/>
            </a:lnSpc>
            <a:spcBef>
              <a:spcPct val="0"/>
            </a:spcBef>
            <a:spcAft>
              <a:spcPct val="35000"/>
            </a:spcAft>
          </a:pPr>
          <a:r>
            <a:rPr lang="bs-Latn-BA" sz="1750" kern="1200" dirty="0" smtClean="0"/>
            <a:t>Technological advancement</a:t>
          </a:r>
          <a:endParaRPr lang="bs-Latn-BA" sz="1750" kern="1200" dirty="0"/>
        </a:p>
      </dsp:txBody>
      <dsp:txXfrm>
        <a:off x="7267805" y="3567708"/>
        <a:ext cx="1385521" cy="1198639"/>
      </dsp:txXfrm>
    </dsp:sp>
    <dsp:sp modelId="{9CD85FD7-ABEB-4064-A0B1-A44C5B051018}">
      <dsp:nvSpPr>
        <dsp:cNvPr id="0" name=""/>
        <dsp:cNvSpPr/>
      </dsp:nvSpPr>
      <dsp:spPr>
        <a:xfrm>
          <a:off x="4795486" y="4394915"/>
          <a:ext cx="954141" cy="822119"/>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E3885DD-33BF-493D-BD20-FCC1987FBF8E}">
      <dsp:nvSpPr>
        <dsp:cNvPr id="0" name=""/>
        <dsp:cNvSpPr/>
      </dsp:nvSpPr>
      <dsp:spPr>
        <a:xfrm>
          <a:off x="5023727" y="4374563"/>
          <a:ext cx="2072405" cy="1792873"/>
        </a:xfrm>
        <a:prstGeom prst="hexagon">
          <a:avLst>
            <a:gd name="adj" fmla="val 28570"/>
            <a:gd name="vf" fmla="val 115470"/>
          </a:avLst>
        </a:prstGeom>
        <a:solidFill>
          <a:schemeClr val="accent2">
            <a:hueOff val="-873218"/>
            <a:satOff val="-50357"/>
            <a:lumOff val="5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777875">
            <a:lnSpc>
              <a:spcPct val="90000"/>
            </a:lnSpc>
            <a:spcBef>
              <a:spcPct val="0"/>
            </a:spcBef>
            <a:spcAft>
              <a:spcPct val="35000"/>
            </a:spcAft>
          </a:pPr>
          <a:r>
            <a:rPr lang="bs-Latn-BA" sz="1750" kern="1200" dirty="0" smtClean="0"/>
            <a:t>Customer request</a:t>
          </a:r>
          <a:endParaRPr lang="bs-Latn-BA" sz="1750" kern="1200" dirty="0"/>
        </a:p>
      </dsp:txBody>
      <dsp:txXfrm>
        <a:off x="5367169" y="4671680"/>
        <a:ext cx="1385521" cy="1198639"/>
      </dsp:txXfrm>
    </dsp:sp>
    <dsp:sp modelId="{DADB5677-74CA-4E0E-9C9B-5233775E79E2}">
      <dsp:nvSpPr>
        <dsp:cNvPr id="0" name=""/>
        <dsp:cNvSpPr/>
      </dsp:nvSpPr>
      <dsp:spPr>
        <a:xfrm>
          <a:off x="3663693" y="2858607"/>
          <a:ext cx="954141" cy="822119"/>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95480D1-4425-4F60-B893-C64FB37083B6}">
      <dsp:nvSpPr>
        <dsp:cNvPr id="0" name=""/>
        <dsp:cNvSpPr/>
      </dsp:nvSpPr>
      <dsp:spPr>
        <a:xfrm>
          <a:off x="3114267" y="3271825"/>
          <a:ext cx="2072405" cy="1792873"/>
        </a:xfrm>
        <a:prstGeom prst="hexagon">
          <a:avLst>
            <a:gd name="adj" fmla="val 28570"/>
            <a:gd name="vf" fmla="val 115470"/>
          </a:avLst>
        </a:prstGeom>
        <a:solidFill>
          <a:schemeClr val="accent2">
            <a:hueOff val="-1164290"/>
            <a:satOff val="-67142"/>
            <a:lumOff val="6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777875">
            <a:lnSpc>
              <a:spcPct val="90000"/>
            </a:lnSpc>
            <a:spcBef>
              <a:spcPct val="0"/>
            </a:spcBef>
            <a:spcAft>
              <a:spcPct val="35000"/>
            </a:spcAft>
          </a:pPr>
          <a:r>
            <a:rPr lang="bs-Latn-BA" sz="1750" kern="1200" dirty="0" smtClean="0"/>
            <a:t>Social need</a:t>
          </a:r>
          <a:endParaRPr lang="bs-Latn-BA" sz="1750" kern="1200" dirty="0"/>
        </a:p>
      </dsp:txBody>
      <dsp:txXfrm>
        <a:off x="3457709" y="3568942"/>
        <a:ext cx="1385521" cy="1198639"/>
      </dsp:txXfrm>
    </dsp:sp>
    <dsp:sp modelId="{FB1CF184-D0DE-44B6-B15A-6F962BAE46CD}">
      <dsp:nvSpPr>
        <dsp:cNvPr id="0" name=""/>
        <dsp:cNvSpPr/>
      </dsp:nvSpPr>
      <dsp:spPr>
        <a:xfrm>
          <a:off x="3114267" y="1100270"/>
          <a:ext cx="2072405" cy="1792873"/>
        </a:xfrm>
        <a:prstGeom prst="hexagon">
          <a:avLst>
            <a:gd name="adj" fmla="val 28570"/>
            <a:gd name="vf" fmla="val 11547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777875">
            <a:lnSpc>
              <a:spcPct val="90000"/>
            </a:lnSpc>
            <a:spcBef>
              <a:spcPct val="0"/>
            </a:spcBef>
            <a:spcAft>
              <a:spcPct val="35000"/>
            </a:spcAft>
          </a:pPr>
          <a:r>
            <a:rPr lang="bs-Latn-BA" sz="1750" kern="1200" dirty="0" smtClean="0"/>
            <a:t>Ecological considerations</a:t>
          </a:r>
          <a:endParaRPr lang="bs-Latn-BA" sz="1750" kern="1200" dirty="0"/>
        </a:p>
      </dsp:txBody>
      <dsp:txXfrm>
        <a:off x="3457709" y="1397387"/>
        <a:ext cx="1385521" cy="119863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BC8F53-6E0F-4086-9F22-04827421362F}">
      <dsp:nvSpPr>
        <dsp:cNvPr id="0" name=""/>
        <dsp:cNvSpPr/>
      </dsp:nvSpPr>
      <dsp:spPr>
        <a:xfrm>
          <a:off x="804423" y="1311395"/>
          <a:ext cx="2561936" cy="2561936"/>
        </a:xfrm>
        <a:prstGeom prst="ellipse">
          <a:avLst/>
        </a:prstGeom>
        <a:solidFill>
          <a:schemeClr val="accent4">
            <a:alpha val="50000"/>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txBody>
        <a:bodyPr spcFirstLastPara="0" vert="horz" wrap="square" lIns="50800" tIns="50800" rIns="50800" bIns="50800" numCol="1" spcCol="1270" anchor="ctr" anchorCtr="0">
          <a:noAutofit/>
        </a:bodyPr>
        <a:lstStyle/>
        <a:p>
          <a:pPr lvl="0" algn="ctr" defTabSz="1778000">
            <a:lnSpc>
              <a:spcPct val="90000"/>
            </a:lnSpc>
            <a:spcBef>
              <a:spcPct val="0"/>
            </a:spcBef>
            <a:spcAft>
              <a:spcPct val="35000"/>
            </a:spcAft>
          </a:pPr>
          <a:r>
            <a:rPr lang="en-IE" sz="4000" kern="1200" smtClean="0">
              <a:latin typeface="Calibri" pitchFamily="34" charset="0"/>
              <a:cs typeface="Calibri" pitchFamily="34" charset="0"/>
            </a:rPr>
            <a:t>Marie </a:t>
          </a:r>
          <a:br>
            <a:rPr lang="en-IE" sz="4000" kern="1200" smtClean="0">
              <a:latin typeface="Calibri" pitchFamily="34" charset="0"/>
              <a:cs typeface="Calibri" pitchFamily="34" charset="0"/>
            </a:rPr>
          </a:br>
          <a:r>
            <a:rPr lang="en-IE" sz="4000" kern="1200" smtClean="0">
              <a:latin typeface="Calibri" pitchFamily="34" charset="0"/>
              <a:cs typeface="Calibri" pitchFamily="34" charset="0"/>
            </a:rPr>
            <a:t>S-Curie Actions</a:t>
          </a:r>
          <a:endParaRPr lang="en-IE" sz="4000" kern="1200" dirty="0">
            <a:latin typeface="Calibri" pitchFamily="34" charset="0"/>
            <a:cs typeface="Calibri" pitchFamily="34" charset="0"/>
          </a:endParaRPr>
        </a:p>
      </dsp:txBody>
      <dsp:txXfrm>
        <a:off x="1179610" y="1686582"/>
        <a:ext cx="1811562" cy="1811562"/>
      </dsp:txXfrm>
    </dsp:sp>
    <dsp:sp modelId="{4C6D67AF-F627-4D3F-8C84-69777564AA75}">
      <dsp:nvSpPr>
        <dsp:cNvPr id="0" name=""/>
        <dsp:cNvSpPr/>
      </dsp:nvSpPr>
      <dsp:spPr>
        <a:xfrm>
          <a:off x="1444907" y="285100"/>
          <a:ext cx="1280968" cy="1280968"/>
        </a:xfrm>
        <a:prstGeom prst="ellipse">
          <a:avLst/>
        </a:prstGeom>
        <a:solidFill>
          <a:schemeClr val="accent4">
            <a:alpha val="50000"/>
            <a:hueOff val="3465231"/>
            <a:satOff val="-15989"/>
            <a:lumOff val="588"/>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IE" sz="2000" kern="1200" smtClean="0">
              <a:latin typeface="Calibri" pitchFamily="34" charset="0"/>
              <a:cs typeface="Calibri" pitchFamily="34" charset="0"/>
            </a:rPr>
            <a:t>Training</a:t>
          </a:r>
          <a:endParaRPr lang="en-IE" sz="2000" kern="1200" dirty="0">
            <a:latin typeface="Calibri" pitchFamily="34" charset="0"/>
            <a:cs typeface="Calibri" pitchFamily="34" charset="0"/>
          </a:endParaRPr>
        </a:p>
      </dsp:txBody>
      <dsp:txXfrm>
        <a:off x="1632500" y="472693"/>
        <a:ext cx="905782" cy="905782"/>
      </dsp:txXfrm>
    </dsp:sp>
    <dsp:sp modelId="{EC8524FB-CE9C-47D9-ACCC-4E61A1EBF79E}">
      <dsp:nvSpPr>
        <dsp:cNvPr id="0" name=""/>
        <dsp:cNvSpPr/>
      </dsp:nvSpPr>
      <dsp:spPr>
        <a:xfrm>
          <a:off x="2888380" y="2785269"/>
          <a:ext cx="1280968" cy="1280968"/>
        </a:xfrm>
        <a:prstGeom prst="ellipse">
          <a:avLst/>
        </a:prstGeom>
        <a:solidFill>
          <a:schemeClr val="accent4">
            <a:alpha val="50000"/>
            <a:hueOff val="6930461"/>
            <a:satOff val="-31979"/>
            <a:lumOff val="1177"/>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IE" sz="1800" b="0" kern="1200" smtClean="0">
              <a:latin typeface="Calibri" pitchFamily="34" charset="0"/>
              <a:cs typeface="Calibri" pitchFamily="34" charset="0"/>
            </a:rPr>
            <a:t>Mobility</a:t>
          </a:r>
          <a:endParaRPr lang="en-IE" sz="1200" b="0" kern="1200" dirty="0">
            <a:latin typeface="Calibri" pitchFamily="34" charset="0"/>
            <a:cs typeface="Calibri" pitchFamily="34" charset="0"/>
          </a:endParaRPr>
        </a:p>
      </dsp:txBody>
      <dsp:txXfrm>
        <a:off x="3075973" y="2972862"/>
        <a:ext cx="905782" cy="905782"/>
      </dsp:txXfrm>
    </dsp:sp>
    <dsp:sp modelId="{54BB82EB-B7A0-4150-8A84-E6C8C65C5BE2}">
      <dsp:nvSpPr>
        <dsp:cNvPr id="0" name=""/>
        <dsp:cNvSpPr/>
      </dsp:nvSpPr>
      <dsp:spPr>
        <a:xfrm>
          <a:off x="1434" y="2785269"/>
          <a:ext cx="1280968" cy="1280968"/>
        </a:xfrm>
        <a:prstGeom prst="ellipse">
          <a:avLst/>
        </a:prstGeom>
        <a:solidFill>
          <a:schemeClr val="accent4">
            <a:alpha val="50000"/>
            <a:hueOff val="10395692"/>
            <a:satOff val="-47968"/>
            <a:lumOff val="1765"/>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IE" sz="2000" kern="1200" smtClean="0">
              <a:latin typeface="Calibri" pitchFamily="34" charset="0"/>
              <a:cs typeface="Calibri" pitchFamily="34" charset="0"/>
            </a:rPr>
            <a:t>Career</a:t>
          </a:r>
          <a:endParaRPr lang="en-IE" sz="2000" kern="1200" dirty="0">
            <a:latin typeface="Calibri" pitchFamily="34" charset="0"/>
            <a:cs typeface="Calibri" pitchFamily="34" charset="0"/>
          </a:endParaRPr>
        </a:p>
      </dsp:txBody>
      <dsp:txXfrm>
        <a:off x="189027" y="2972862"/>
        <a:ext cx="905782" cy="90578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987342-BEFD-43DF-9377-1999890A1B9F}">
      <dsp:nvSpPr>
        <dsp:cNvPr id="0" name=""/>
        <dsp:cNvSpPr/>
      </dsp:nvSpPr>
      <dsp:spPr>
        <a:xfrm rot="5400000">
          <a:off x="5079864" y="-2159685"/>
          <a:ext cx="588029" cy="5057768"/>
        </a:xfrm>
        <a:prstGeom prst="round2Same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IE" sz="2200" kern="1200" dirty="0" smtClean="0"/>
            <a:t>Research &amp; Innovation Staff Exchange</a:t>
          </a:r>
          <a:endParaRPr lang="en-IE" sz="2200" kern="1200" dirty="0"/>
        </a:p>
      </dsp:txBody>
      <dsp:txXfrm rot="-5400000">
        <a:off x="2844995" y="103889"/>
        <a:ext cx="5029063" cy="530619"/>
      </dsp:txXfrm>
    </dsp:sp>
    <dsp:sp modelId="{B3BBE4B1-F330-4B25-ACCD-207AE49CF8B8}">
      <dsp:nvSpPr>
        <dsp:cNvPr id="0" name=""/>
        <dsp:cNvSpPr/>
      </dsp:nvSpPr>
      <dsp:spPr>
        <a:xfrm>
          <a:off x="0" y="1681"/>
          <a:ext cx="2844995" cy="735036"/>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70485" rIns="140970" bIns="70485" numCol="1" spcCol="1270" anchor="ctr" anchorCtr="0">
          <a:noAutofit/>
        </a:bodyPr>
        <a:lstStyle/>
        <a:p>
          <a:pPr lvl="0" algn="ctr" defTabSz="1644650">
            <a:lnSpc>
              <a:spcPct val="90000"/>
            </a:lnSpc>
            <a:spcBef>
              <a:spcPct val="0"/>
            </a:spcBef>
            <a:spcAft>
              <a:spcPct val="35000"/>
            </a:spcAft>
          </a:pPr>
          <a:r>
            <a:rPr lang="en-IE" sz="3700" kern="1200" dirty="0" smtClean="0"/>
            <a:t>RISE</a:t>
          </a:r>
          <a:endParaRPr lang="en-IE" sz="3700" kern="1200" dirty="0"/>
        </a:p>
      </dsp:txBody>
      <dsp:txXfrm>
        <a:off x="35881" y="37562"/>
        <a:ext cx="2773233" cy="663274"/>
      </dsp:txXfrm>
    </dsp:sp>
    <dsp:sp modelId="{5DC8F2B0-9598-44C5-A804-8C477034347E}">
      <dsp:nvSpPr>
        <dsp:cNvPr id="0" name=""/>
        <dsp:cNvSpPr/>
      </dsp:nvSpPr>
      <dsp:spPr>
        <a:xfrm rot="5400000">
          <a:off x="5079864" y="-1387896"/>
          <a:ext cx="588029" cy="5057768"/>
        </a:xfrm>
        <a:prstGeom prst="round2SameRect">
          <a:avLst/>
        </a:prstGeom>
        <a:solidFill>
          <a:schemeClr val="accent5">
            <a:tint val="40000"/>
            <a:alpha val="90000"/>
            <a:hueOff val="-1847939"/>
            <a:satOff val="-3204"/>
            <a:lumOff val="-322"/>
            <a:alphaOff val="0"/>
          </a:schemeClr>
        </a:solidFill>
        <a:ln w="12700" cap="flat" cmpd="sng" algn="ctr">
          <a:solidFill>
            <a:schemeClr val="accent5">
              <a:tint val="40000"/>
              <a:alpha val="90000"/>
              <a:hueOff val="-1847939"/>
              <a:satOff val="-3204"/>
              <a:lumOff val="-32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IE" sz="2200" kern="1200" dirty="0" smtClean="0"/>
            <a:t>Innovative Training Networks</a:t>
          </a:r>
          <a:endParaRPr lang="en-IE" sz="2200" kern="1200" dirty="0"/>
        </a:p>
      </dsp:txBody>
      <dsp:txXfrm rot="-5400000">
        <a:off x="2844995" y="875678"/>
        <a:ext cx="5029063" cy="530619"/>
      </dsp:txXfrm>
    </dsp:sp>
    <dsp:sp modelId="{785E1BE8-C2CB-4C5E-88F1-0AF956F0898F}">
      <dsp:nvSpPr>
        <dsp:cNvPr id="0" name=""/>
        <dsp:cNvSpPr/>
      </dsp:nvSpPr>
      <dsp:spPr>
        <a:xfrm>
          <a:off x="0" y="773469"/>
          <a:ext cx="2844995" cy="735036"/>
        </a:xfrm>
        <a:prstGeom prst="roundRect">
          <a:avLst/>
        </a:prstGeom>
        <a:solidFill>
          <a:schemeClr val="accent5">
            <a:hueOff val="-1838336"/>
            <a:satOff val="-2557"/>
            <a:lumOff val="-9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70485" rIns="140970" bIns="70485" numCol="1" spcCol="1270" anchor="ctr" anchorCtr="0">
          <a:noAutofit/>
        </a:bodyPr>
        <a:lstStyle/>
        <a:p>
          <a:pPr lvl="0" algn="ctr" defTabSz="1644650">
            <a:lnSpc>
              <a:spcPct val="90000"/>
            </a:lnSpc>
            <a:spcBef>
              <a:spcPct val="0"/>
            </a:spcBef>
            <a:spcAft>
              <a:spcPct val="35000"/>
            </a:spcAft>
          </a:pPr>
          <a:r>
            <a:rPr lang="en-IE" sz="3700" kern="1200" dirty="0" smtClean="0"/>
            <a:t>ITN</a:t>
          </a:r>
          <a:endParaRPr lang="en-IE" sz="3700" kern="1200" dirty="0"/>
        </a:p>
      </dsp:txBody>
      <dsp:txXfrm>
        <a:off x="35881" y="809350"/>
        <a:ext cx="2773233" cy="663274"/>
      </dsp:txXfrm>
    </dsp:sp>
    <dsp:sp modelId="{6E094CFE-00BD-427A-A657-BFB95A957FF2}">
      <dsp:nvSpPr>
        <dsp:cNvPr id="0" name=""/>
        <dsp:cNvSpPr/>
      </dsp:nvSpPr>
      <dsp:spPr>
        <a:xfrm rot="5400000">
          <a:off x="5079864" y="-616108"/>
          <a:ext cx="588029" cy="5057768"/>
        </a:xfrm>
        <a:prstGeom prst="round2SameRect">
          <a:avLst/>
        </a:prstGeom>
        <a:solidFill>
          <a:schemeClr val="accent5">
            <a:tint val="40000"/>
            <a:alpha val="90000"/>
            <a:hueOff val="-3695877"/>
            <a:satOff val="-6408"/>
            <a:lumOff val="-644"/>
            <a:alphaOff val="0"/>
          </a:schemeClr>
        </a:solidFill>
        <a:ln w="12700" cap="flat" cmpd="sng" algn="ctr">
          <a:solidFill>
            <a:schemeClr val="accent5">
              <a:tint val="40000"/>
              <a:alpha val="90000"/>
              <a:hueOff val="-3695877"/>
              <a:satOff val="-6408"/>
              <a:lumOff val="-64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IE" sz="2200" kern="1200" dirty="0" smtClean="0"/>
            <a:t>Co-financing fellowship or doctoral programmes with transnational mobility</a:t>
          </a:r>
          <a:endParaRPr lang="en-IE" sz="2200" kern="1200" dirty="0"/>
        </a:p>
      </dsp:txBody>
      <dsp:txXfrm rot="-5400000">
        <a:off x="2844995" y="1647466"/>
        <a:ext cx="5029063" cy="530619"/>
      </dsp:txXfrm>
    </dsp:sp>
    <dsp:sp modelId="{1CAA3915-45A1-4B7F-B506-6392EACF6671}">
      <dsp:nvSpPr>
        <dsp:cNvPr id="0" name=""/>
        <dsp:cNvSpPr/>
      </dsp:nvSpPr>
      <dsp:spPr>
        <a:xfrm>
          <a:off x="0" y="1545257"/>
          <a:ext cx="2844995" cy="735036"/>
        </a:xfrm>
        <a:prstGeom prst="roundRect">
          <a:avLst/>
        </a:prstGeom>
        <a:solidFill>
          <a:schemeClr val="accent5">
            <a:hueOff val="-3676672"/>
            <a:satOff val="-511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70485" rIns="140970" bIns="70485" numCol="1" spcCol="1270" anchor="ctr" anchorCtr="0">
          <a:noAutofit/>
        </a:bodyPr>
        <a:lstStyle/>
        <a:p>
          <a:pPr lvl="0" algn="ctr" defTabSz="1644650">
            <a:lnSpc>
              <a:spcPct val="90000"/>
            </a:lnSpc>
            <a:spcBef>
              <a:spcPct val="0"/>
            </a:spcBef>
            <a:spcAft>
              <a:spcPct val="35000"/>
            </a:spcAft>
          </a:pPr>
          <a:r>
            <a:rPr lang="en-IE" sz="3700" kern="1200" dirty="0" smtClean="0"/>
            <a:t>COFUND</a:t>
          </a:r>
          <a:endParaRPr lang="en-IE" sz="3700" kern="1200" dirty="0"/>
        </a:p>
      </dsp:txBody>
      <dsp:txXfrm>
        <a:off x="35881" y="1581138"/>
        <a:ext cx="2773233" cy="663274"/>
      </dsp:txXfrm>
    </dsp:sp>
    <dsp:sp modelId="{A1C8ED36-4B9D-434F-BDFD-68A4B8EB3D8E}">
      <dsp:nvSpPr>
        <dsp:cNvPr id="0" name=""/>
        <dsp:cNvSpPr/>
      </dsp:nvSpPr>
      <dsp:spPr>
        <a:xfrm rot="5400000">
          <a:off x="5079864" y="155679"/>
          <a:ext cx="588029" cy="5057768"/>
        </a:xfrm>
        <a:prstGeom prst="round2SameRect">
          <a:avLst/>
        </a:prstGeom>
        <a:solidFill>
          <a:schemeClr val="accent5">
            <a:tint val="40000"/>
            <a:alpha val="90000"/>
            <a:hueOff val="-5543816"/>
            <a:satOff val="-9612"/>
            <a:lumOff val="-967"/>
            <a:alphaOff val="0"/>
          </a:schemeClr>
        </a:solidFill>
        <a:ln w="12700" cap="flat" cmpd="sng" algn="ctr">
          <a:solidFill>
            <a:schemeClr val="accent5">
              <a:tint val="40000"/>
              <a:alpha val="90000"/>
              <a:hueOff val="-5543816"/>
              <a:satOff val="-9612"/>
              <a:lumOff val="-96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IE" sz="2200" kern="1200" dirty="0" smtClean="0"/>
            <a:t>European Researchers’ Night</a:t>
          </a:r>
          <a:endParaRPr lang="en-IE" sz="2200" kern="1200" dirty="0"/>
        </a:p>
      </dsp:txBody>
      <dsp:txXfrm rot="-5400000">
        <a:off x="2844995" y="2419254"/>
        <a:ext cx="5029063" cy="530619"/>
      </dsp:txXfrm>
    </dsp:sp>
    <dsp:sp modelId="{45CF99D0-1339-47E7-92CA-B54D778D9CEF}">
      <dsp:nvSpPr>
        <dsp:cNvPr id="0" name=""/>
        <dsp:cNvSpPr/>
      </dsp:nvSpPr>
      <dsp:spPr>
        <a:xfrm>
          <a:off x="0" y="2317046"/>
          <a:ext cx="2844995" cy="735036"/>
        </a:xfrm>
        <a:prstGeom prst="roundRect">
          <a:avLst/>
        </a:prstGeom>
        <a:solidFill>
          <a:schemeClr val="accent5">
            <a:hueOff val="-5515009"/>
            <a:satOff val="-7671"/>
            <a:lumOff val="-294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80010" rIns="160020" bIns="80010" numCol="1" spcCol="1270" anchor="ctr" anchorCtr="0">
          <a:noAutofit/>
        </a:bodyPr>
        <a:lstStyle/>
        <a:p>
          <a:pPr lvl="0" algn="ctr" defTabSz="1866900">
            <a:lnSpc>
              <a:spcPct val="90000"/>
            </a:lnSpc>
            <a:spcBef>
              <a:spcPct val="0"/>
            </a:spcBef>
            <a:spcAft>
              <a:spcPct val="35000"/>
            </a:spcAft>
          </a:pPr>
          <a:r>
            <a:rPr lang="en-IE" sz="4200" kern="1200" dirty="0" smtClean="0"/>
            <a:t>NIGHT</a:t>
          </a:r>
          <a:endParaRPr lang="en-IE" sz="4200" kern="1200" dirty="0"/>
        </a:p>
      </dsp:txBody>
      <dsp:txXfrm>
        <a:off x="35881" y="2352927"/>
        <a:ext cx="2773233" cy="663274"/>
      </dsp:txXfrm>
    </dsp:sp>
    <dsp:sp modelId="{116EB8EC-4470-4EFF-86EF-D4DFF4CEA320}">
      <dsp:nvSpPr>
        <dsp:cNvPr id="0" name=""/>
        <dsp:cNvSpPr/>
      </dsp:nvSpPr>
      <dsp:spPr>
        <a:xfrm rot="5400000">
          <a:off x="5079864" y="927468"/>
          <a:ext cx="588029" cy="5057768"/>
        </a:xfrm>
        <a:prstGeom prst="round2SameRect">
          <a:avLst/>
        </a:prstGeom>
        <a:solidFill>
          <a:schemeClr val="accent5">
            <a:tint val="40000"/>
            <a:alpha val="90000"/>
            <a:hueOff val="-7391755"/>
            <a:satOff val="-12816"/>
            <a:lumOff val="-1289"/>
            <a:alphaOff val="0"/>
          </a:schemeClr>
        </a:solidFill>
        <a:ln w="12700" cap="flat" cmpd="sng" algn="ctr">
          <a:solidFill>
            <a:schemeClr val="accent5">
              <a:tint val="40000"/>
              <a:alpha val="90000"/>
              <a:hueOff val="-7391755"/>
              <a:satOff val="-12816"/>
              <a:lumOff val="-128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Char char="••"/>
          </a:pPr>
          <a:r>
            <a:rPr lang="en-IE" sz="2200" kern="1200" dirty="0" smtClean="0"/>
            <a:t>Individual Fellowships</a:t>
          </a:r>
          <a:endParaRPr lang="en-IE" sz="2200" kern="1200" dirty="0"/>
        </a:p>
      </dsp:txBody>
      <dsp:txXfrm rot="-5400000">
        <a:off x="2844995" y="3191043"/>
        <a:ext cx="5029063" cy="530619"/>
      </dsp:txXfrm>
    </dsp:sp>
    <dsp:sp modelId="{4572C32E-1DA3-4791-BB32-97C447614F8F}">
      <dsp:nvSpPr>
        <dsp:cNvPr id="0" name=""/>
        <dsp:cNvSpPr/>
      </dsp:nvSpPr>
      <dsp:spPr>
        <a:xfrm>
          <a:off x="0" y="3088834"/>
          <a:ext cx="2844995" cy="735036"/>
        </a:xfrm>
        <a:prstGeom prst="roundRec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70485" rIns="140970" bIns="70485" numCol="1" spcCol="1270" anchor="ctr" anchorCtr="0">
          <a:noAutofit/>
        </a:bodyPr>
        <a:lstStyle/>
        <a:p>
          <a:pPr lvl="0" algn="ctr" defTabSz="1644650">
            <a:lnSpc>
              <a:spcPct val="90000"/>
            </a:lnSpc>
            <a:spcBef>
              <a:spcPct val="0"/>
            </a:spcBef>
            <a:spcAft>
              <a:spcPct val="35000"/>
            </a:spcAft>
          </a:pPr>
          <a:r>
            <a:rPr lang="en-IE" sz="3700" kern="1200" dirty="0" smtClean="0"/>
            <a:t>IF</a:t>
          </a:r>
          <a:endParaRPr lang="en-IE" sz="3700" kern="1200" dirty="0"/>
        </a:p>
      </dsp:txBody>
      <dsp:txXfrm>
        <a:off x="35881" y="3124715"/>
        <a:ext cx="2773233" cy="66327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7496CF-E9CA-472D-9E86-0BB8C4EE2C0D}">
      <dsp:nvSpPr>
        <dsp:cNvPr id="0" name=""/>
        <dsp:cNvSpPr/>
      </dsp:nvSpPr>
      <dsp:spPr>
        <a:xfrm>
          <a:off x="-5810414" y="-889826"/>
          <a:ext cx="6921666" cy="6921666"/>
        </a:xfrm>
        <a:prstGeom prst="blockArc">
          <a:avLst>
            <a:gd name="adj1" fmla="val 18900000"/>
            <a:gd name="adj2" fmla="val 2700000"/>
            <a:gd name="adj3" fmla="val 312"/>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DF7A268-3E70-4778-BBF4-12B4B3D1D564}">
      <dsp:nvSpPr>
        <dsp:cNvPr id="0" name=""/>
        <dsp:cNvSpPr/>
      </dsp:nvSpPr>
      <dsp:spPr>
        <a:xfrm>
          <a:off x="360712" y="233755"/>
          <a:ext cx="10382135" cy="46730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70924" tIns="45720" rIns="45720" bIns="45720" numCol="1" spcCol="1270" anchor="ctr" anchorCtr="0">
          <a:noAutofit/>
        </a:bodyPr>
        <a:lstStyle/>
        <a:p>
          <a:pPr lvl="0" algn="l" defTabSz="800100">
            <a:lnSpc>
              <a:spcPct val="90000"/>
            </a:lnSpc>
            <a:spcBef>
              <a:spcPct val="0"/>
            </a:spcBef>
            <a:spcAft>
              <a:spcPct val="35000"/>
            </a:spcAft>
          </a:pPr>
          <a:r>
            <a:rPr lang="en-US" sz="1800" b="0" i="0" kern="1200" dirty="0" smtClean="0"/>
            <a:t>What do you want to do</a:t>
          </a:r>
          <a:r>
            <a:rPr lang="bs-Latn-BA" sz="1800" b="0" i="0" kern="1200" dirty="0" smtClean="0"/>
            <a:t> and achieve</a:t>
          </a:r>
          <a:r>
            <a:rPr lang="en-US" sz="1800" b="0" i="0" kern="1200" dirty="0" smtClean="0"/>
            <a:t>?</a:t>
          </a:r>
          <a:r>
            <a:rPr lang="bs-Latn-BA" sz="1800" b="0" i="0" kern="1200" dirty="0" smtClean="0"/>
            <a:t> (describe scope, limits, objectives and expected impact)</a:t>
          </a:r>
          <a:endParaRPr lang="bs-Latn-BA" sz="1800" b="0" kern="1200" dirty="0"/>
        </a:p>
      </dsp:txBody>
      <dsp:txXfrm>
        <a:off x="360712" y="233755"/>
        <a:ext cx="10382135" cy="467306"/>
      </dsp:txXfrm>
    </dsp:sp>
    <dsp:sp modelId="{5841E772-E55B-4C64-900F-35500E35EB8A}">
      <dsp:nvSpPr>
        <dsp:cNvPr id="0" name=""/>
        <dsp:cNvSpPr/>
      </dsp:nvSpPr>
      <dsp:spPr>
        <a:xfrm>
          <a:off x="68645" y="175342"/>
          <a:ext cx="584132" cy="584132"/>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A37B106-8A4E-41B1-82A7-F31C16660C5B}">
      <dsp:nvSpPr>
        <dsp:cNvPr id="0" name=""/>
        <dsp:cNvSpPr/>
      </dsp:nvSpPr>
      <dsp:spPr>
        <a:xfrm>
          <a:off x="783900" y="935126"/>
          <a:ext cx="9958948" cy="46730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70924" tIns="45720" rIns="45720" bIns="45720" numCol="1" spcCol="1270" anchor="ctr" anchorCtr="0">
          <a:noAutofit/>
        </a:bodyPr>
        <a:lstStyle/>
        <a:p>
          <a:pPr lvl="0" algn="l" defTabSz="800100">
            <a:lnSpc>
              <a:spcPct val="90000"/>
            </a:lnSpc>
            <a:spcBef>
              <a:spcPct val="0"/>
            </a:spcBef>
            <a:spcAft>
              <a:spcPct val="35000"/>
            </a:spcAft>
          </a:pPr>
          <a:r>
            <a:rPr lang="en-US" sz="1800" b="0" i="0" kern="1200" dirty="0" smtClean="0"/>
            <a:t>Why are you doing it?</a:t>
          </a:r>
          <a:r>
            <a:rPr lang="bs-Latn-BA" sz="1800" b="0" i="0" kern="1200" dirty="0" smtClean="0"/>
            <a:t> (need to find solution for a problem and/or address to local/globall issues )</a:t>
          </a:r>
          <a:endParaRPr lang="bs-Latn-BA" sz="1800" b="0" kern="1200" dirty="0"/>
        </a:p>
      </dsp:txBody>
      <dsp:txXfrm>
        <a:off x="783900" y="935126"/>
        <a:ext cx="9958948" cy="467306"/>
      </dsp:txXfrm>
    </dsp:sp>
    <dsp:sp modelId="{48FA3CFB-4AB5-4DF9-B34B-DAFABD9548D8}">
      <dsp:nvSpPr>
        <dsp:cNvPr id="0" name=""/>
        <dsp:cNvSpPr/>
      </dsp:nvSpPr>
      <dsp:spPr>
        <a:xfrm>
          <a:off x="491833" y="876713"/>
          <a:ext cx="584132" cy="584132"/>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A496B04-B5F1-41DD-A8CE-6788FCAECB9A}">
      <dsp:nvSpPr>
        <dsp:cNvPr id="0" name=""/>
        <dsp:cNvSpPr/>
      </dsp:nvSpPr>
      <dsp:spPr>
        <a:xfrm>
          <a:off x="1015804" y="1635983"/>
          <a:ext cx="9727043" cy="46730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70924" tIns="45720" rIns="45720" bIns="45720" numCol="1" spcCol="1270" anchor="ctr" anchorCtr="0">
          <a:noAutofit/>
        </a:bodyPr>
        <a:lstStyle/>
        <a:p>
          <a:pPr lvl="0" algn="l" defTabSz="800100">
            <a:lnSpc>
              <a:spcPct val="90000"/>
            </a:lnSpc>
            <a:spcBef>
              <a:spcPct val="0"/>
            </a:spcBef>
            <a:spcAft>
              <a:spcPct val="35000"/>
            </a:spcAft>
          </a:pPr>
          <a:r>
            <a:rPr lang="en-US" sz="1800" b="0" i="0" kern="1200" dirty="0" smtClean="0"/>
            <a:t>Who is involved in doing it?</a:t>
          </a:r>
          <a:r>
            <a:rPr lang="bs-Latn-BA" sz="1800" b="0" i="0" kern="1200" dirty="0" smtClean="0"/>
            <a:t> (describe partners and their roles in a project; do you have agreements with all partners?)</a:t>
          </a:r>
          <a:endParaRPr lang="bs-Latn-BA" sz="1800" b="0" kern="1200" dirty="0"/>
        </a:p>
      </dsp:txBody>
      <dsp:txXfrm>
        <a:off x="1015804" y="1635983"/>
        <a:ext cx="9727043" cy="467306"/>
      </dsp:txXfrm>
    </dsp:sp>
    <dsp:sp modelId="{DB94A74B-8910-4307-9C71-7A0B4615EB10}">
      <dsp:nvSpPr>
        <dsp:cNvPr id="0" name=""/>
        <dsp:cNvSpPr/>
      </dsp:nvSpPr>
      <dsp:spPr>
        <a:xfrm>
          <a:off x="723738" y="1577569"/>
          <a:ext cx="584132" cy="584132"/>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8D0E8A-4187-4C55-ADE0-110B655C2D3B}">
      <dsp:nvSpPr>
        <dsp:cNvPr id="0" name=""/>
        <dsp:cNvSpPr/>
      </dsp:nvSpPr>
      <dsp:spPr>
        <a:xfrm>
          <a:off x="1089849" y="2337353"/>
          <a:ext cx="9652998" cy="46730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70924" tIns="45720" rIns="45720" bIns="45720" numCol="1" spcCol="1270" anchor="ctr" anchorCtr="0">
          <a:noAutofit/>
        </a:bodyPr>
        <a:lstStyle/>
        <a:p>
          <a:pPr lvl="0" algn="l" defTabSz="800100">
            <a:lnSpc>
              <a:spcPct val="90000"/>
            </a:lnSpc>
            <a:spcBef>
              <a:spcPct val="0"/>
            </a:spcBef>
            <a:spcAft>
              <a:spcPct val="35000"/>
            </a:spcAft>
          </a:pPr>
          <a:r>
            <a:rPr lang="bs-Latn-BA" sz="1800" b="0" i="0" kern="1200" dirty="0" smtClean="0"/>
            <a:t>How and When it will be done? (describe methodology, work packages assigned to partners, project management, resources and time for finishing project activities)</a:t>
          </a:r>
          <a:endParaRPr lang="bs-Latn-BA" sz="1800" b="0" kern="1200" dirty="0"/>
        </a:p>
      </dsp:txBody>
      <dsp:txXfrm>
        <a:off x="1089849" y="2337353"/>
        <a:ext cx="9652998" cy="467306"/>
      </dsp:txXfrm>
    </dsp:sp>
    <dsp:sp modelId="{580C73F3-86D0-4B0D-A6BF-F95CAC7B6882}">
      <dsp:nvSpPr>
        <dsp:cNvPr id="0" name=""/>
        <dsp:cNvSpPr/>
      </dsp:nvSpPr>
      <dsp:spPr>
        <a:xfrm>
          <a:off x="797783" y="2278940"/>
          <a:ext cx="584132" cy="584132"/>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11E8FA4-8B24-4251-B78B-02D56B88EDE1}">
      <dsp:nvSpPr>
        <dsp:cNvPr id="0" name=""/>
        <dsp:cNvSpPr/>
      </dsp:nvSpPr>
      <dsp:spPr>
        <a:xfrm>
          <a:off x="1015804" y="3038724"/>
          <a:ext cx="9727043" cy="46730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70924" tIns="45720" rIns="45720" bIns="45720" numCol="1" spcCol="1270" anchor="ctr" anchorCtr="0">
          <a:noAutofit/>
        </a:bodyPr>
        <a:lstStyle/>
        <a:p>
          <a:pPr lvl="0" algn="l" defTabSz="800100">
            <a:lnSpc>
              <a:spcPct val="90000"/>
            </a:lnSpc>
            <a:spcBef>
              <a:spcPct val="0"/>
            </a:spcBef>
            <a:spcAft>
              <a:spcPct val="35000"/>
            </a:spcAft>
          </a:pPr>
          <a:r>
            <a:rPr lang="en-US" sz="1800" b="0" i="0" kern="1200" dirty="0" smtClean="0"/>
            <a:t>How much is it going to cost?</a:t>
          </a:r>
          <a:r>
            <a:rPr lang="bs-Latn-BA" sz="1800" b="0" i="0" kern="1200" dirty="0" smtClean="0"/>
            <a:t> (describe budget plan)</a:t>
          </a:r>
          <a:endParaRPr lang="bs-Latn-BA" sz="1800" b="0" kern="1200" dirty="0"/>
        </a:p>
      </dsp:txBody>
      <dsp:txXfrm>
        <a:off x="1015804" y="3038724"/>
        <a:ext cx="9727043" cy="467306"/>
      </dsp:txXfrm>
    </dsp:sp>
    <dsp:sp modelId="{F7D836DE-C493-49F3-8C5D-F1568FF31BCA}">
      <dsp:nvSpPr>
        <dsp:cNvPr id="0" name=""/>
        <dsp:cNvSpPr/>
      </dsp:nvSpPr>
      <dsp:spPr>
        <a:xfrm>
          <a:off x="723738" y="2980311"/>
          <a:ext cx="584132" cy="584132"/>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6B8A276-FC70-44E0-9FF8-8752717216AA}">
      <dsp:nvSpPr>
        <dsp:cNvPr id="0" name=""/>
        <dsp:cNvSpPr/>
      </dsp:nvSpPr>
      <dsp:spPr>
        <a:xfrm>
          <a:off x="783900" y="3739581"/>
          <a:ext cx="9958948" cy="46730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70924" tIns="45720" rIns="45720" bIns="45720" numCol="1" spcCol="1270" anchor="ctr" anchorCtr="0">
          <a:noAutofit/>
        </a:bodyPr>
        <a:lstStyle/>
        <a:p>
          <a:pPr lvl="0" algn="l" defTabSz="800100">
            <a:lnSpc>
              <a:spcPct val="90000"/>
            </a:lnSpc>
            <a:spcBef>
              <a:spcPct val="0"/>
            </a:spcBef>
            <a:spcAft>
              <a:spcPct val="35000"/>
            </a:spcAft>
          </a:pPr>
          <a:r>
            <a:rPr lang="en-US" sz="1800" b="0" i="0" kern="1200" dirty="0" smtClean="0"/>
            <a:t>What is likely to go wrong?</a:t>
          </a:r>
          <a:r>
            <a:rPr lang="bs-Latn-BA" sz="1800" b="0" i="0" kern="1200" dirty="0" smtClean="0"/>
            <a:t> (describe risk mitigation planning to avoid unexpected situations in your project)</a:t>
          </a:r>
          <a:endParaRPr lang="bs-Latn-BA" sz="1800" b="0" kern="1200" dirty="0"/>
        </a:p>
      </dsp:txBody>
      <dsp:txXfrm>
        <a:off x="783900" y="3739581"/>
        <a:ext cx="9958948" cy="467306"/>
      </dsp:txXfrm>
    </dsp:sp>
    <dsp:sp modelId="{9F5F9DB2-BC4F-487B-AA9C-DA002078FD25}">
      <dsp:nvSpPr>
        <dsp:cNvPr id="0" name=""/>
        <dsp:cNvSpPr/>
      </dsp:nvSpPr>
      <dsp:spPr>
        <a:xfrm>
          <a:off x="491833" y="3681167"/>
          <a:ext cx="584132" cy="584132"/>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85DA26A-97E0-4B87-A9F0-B2E440FA0FC5}">
      <dsp:nvSpPr>
        <dsp:cNvPr id="0" name=""/>
        <dsp:cNvSpPr/>
      </dsp:nvSpPr>
      <dsp:spPr>
        <a:xfrm>
          <a:off x="360712" y="4440951"/>
          <a:ext cx="10382135" cy="46730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70924" tIns="45720" rIns="45720" bIns="45720" numCol="1" spcCol="1270" anchor="ctr" anchorCtr="0">
          <a:noAutofit/>
        </a:bodyPr>
        <a:lstStyle/>
        <a:p>
          <a:pPr lvl="0" algn="l" defTabSz="800100">
            <a:lnSpc>
              <a:spcPct val="90000"/>
            </a:lnSpc>
            <a:spcBef>
              <a:spcPct val="0"/>
            </a:spcBef>
            <a:spcAft>
              <a:spcPct val="35000"/>
            </a:spcAft>
          </a:pPr>
          <a:r>
            <a:rPr lang="bs-Latn-BA" sz="1800" b="0" i="0" kern="1200" dirty="0" smtClean="0"/>
            <a:t>What you will do with your project results? (describe dissemination and exploitation of the project results)</a:t>
          </a:r>
          <a:endParaRPr lang="bs-Latn-BA" sz="1800" b="0" kern="1200" dirty="0"/>
        </a:p>
      </dsp:txBody>
      <dsp:txXfrm>
        <a:off x="360712" y="4440951"/>
        <a:ext cx="10382135" cy="467306"/>
      </dsp:txXfrm>
    </dsp:sp>
    <dsp:sp modelId="{0ED194FC-F6E9-48CC-962B-FE11A192573B}">
      <dsp:nvSpPr>
        <dsp:cNvPr id="0" name=""/>
        <dsp:cNvSpPr/>
      </dsp:nvSpPr>
      <dsp:spPr>
        <a:xfrm>
          <a:off x="68645" y="4382538"/>
          <a:ext cx="584132" cy="584132"/>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7496CF-E9CA-472D-9E86-0BB8C4EE2C0D}">
      <dsp:nvSpPr>
        <dsp:cNvPr id="0" name=""/>
        <dsp:cNvSpPr/>
      </dsp:nvSpPr>
      <dsp:spPr>
        <a:xfrm>
          <a:off x="-5813981" y="-889826"/>
          <a:ext cx="6921666" cy="6921666"/>
        </a:xfrm>
        <a:prstGeom prst="blockArc">
          <a:avLst>
            <a:gd name="adj1" fmla="val 18900000"/>
            <a:gd name="adj2" fmla="val 2700000"/>
            <a:gd name="adj3" fmla="val 312"/>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DF7A268-3E70-4778-BBF4-12B4B3D1D564}">
      <dsp:nvSpPr>
        <dsp:cNvPr id="0" name=""/>
        <dsp:cNvSpPr/>
      </dsp:nvSpPr>
      <dsp:spPr>
        <a:xfrm>
          <a:off x="412679" y="270778"/>
          <a:ext cx="10326602" cy="54135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9698" tIns="40640" rIns="40640" bIns="40640" numCol="1" spcCol="1270" anchor="ctr" anchorCtr="0">
          <a:noAutofit/>
        </a:bodyPr>
        <a:lstStyle/>
        <a:p>
          <a:pPr lvl="0" algn="l" defTabSz="711200">
            <a:lnSpc>
              <a:spcPct val="90000"/>
            </a:lnSpc>
            <a:spcBef>
              <a:spcPct val="0"/>
            </a:spcBef>
            <a:spcAft>
              <a:spcPct val="35000"/>
            </a:spcAft>
          </a:pPr>
          <a:r>
            <a:rPr lang="en-US" sz="1600" b="0" i="0" kern="1200" dirty="0" err="1" smtClean="0"/>
            <a:t>Wh</a:t>
          </a:r>
          <a:r>
            <a:rPr lang="bs-Latn-BA" sz="1600" b="0" i="0" kern="1200" dirty="0" smtClean="0"/>
            <a:t>y your project should be supported compared to other good projects? (describe added values of your project related to project call requirements)</a:t>
          </a:r>
          <a:endParaRPr lang="bs-Latn-BA" sz="1600" b="0" kern="1200" dirty="0"/>
        </a:p>
      </dsp:txBody>
      <dsp:txXfrm>
        <a:off x="412679" y="270778"/>
        <a:ext cx="10326602" cy="541351"/>
      </dsp:txXfrm>
    </dsp:sp>
    <dsp:sp modelId="{5841E772-E55B-4C64-900F-35500E35EB8A}">
      <dsp:nvSpPr>
        <dsp:cNvPr id="0" name=""/>
        <dsp:cNvSpPr/>
      </dsp:nvSpPr>
      <dsp:spPr>
        <a:xfrm>
          <a:off x="74334" y="203109"/>
          <a:ext cx="676689" cy="6766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A37B106-8A4E-41B1-82A7-F31C16660C5B}">
      <dsp:nvSpPr>
        <dsp:cNvPr id="0" name=""/>
        <dsp:cNvSpPr/>
      </dsp:nvSpPr>
      <dsp:spPr>
        <a:xfrm>
          <a:off x="857977" y="1082702"/>
          <a:ext cx="9881303" cy="54135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9698" tIns="40640" rIns="40640" bIns="40640" numCol="1" spcCol="1270" anchor="ctr" anchorCtr="0">
          <a:noAutofit/>
        </a:bodyPr>
        <a:lstStyle/>
        <a:p>
          <a:pPr lvl="0" algn="l" defTabSz="711200">
            <a:lnSpc>
              <a:spcPct val="90000"/>
            </a:lnSpc>
            <a:spcBef>
              <a:spcPct val="0"/>
            </a:spcBef>
            <a:spcAft>
              <a:spcPct val="35000"/>
            </a:spcAft>
          </a:pPr>
          <a:r>
            <a:rPr lang="bs-Latn-BA" sz="1600" b="0" i="0" kern="1200" dirty="0" smtClean="0"/>
            <a:t>Are your project results measurable</a:t>
          </a:r>
          <a:r>
            <a:rPr lang="en-US" sz="1600" b="0" i="0" kern="1200" dirty="0" smtClean="0"/>
            <a:t>?</a:t>
          </a:r>
          <a:endParaRPr lang="bs-Latn-BA" sz="1600" b="0" kern="1200" dirty="0"/>
        </a:p>
      </dsp:txBody>
      <dsp:txXfrm>
        <a:off x="857977" y="1082702"/>
        <a:ext cx="9881303" cy="541351"/>
      </dsp:txXfrm>
    </dsp:sp>
    <dsp:sp modelId="{48FA3CFB-4AB5-4DF9-B34B-DAFABD9548D8}">
      <dsp:nvSpPr>
        <dsp:cNvPr id="0" name=""/>
        <dsp:cNvSpPr/>
      </dsp:nvSpPr>
      <dsp:spPr>
        <a:xfrm>
          <a:off x="519633" y="1015033"/>
          <a:ext cx="676689" cy="6766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A496B04-B5F1-41DD-A8CE-6788FCAECB9A}">
      <dsp:nvSpPr>
        <dsp:cNvPr id="0" name=""/>
        <dsp:cNvSpPr/>
      </dsp:nvSpPr>
      <dsp:spPr>
        <a:xfrm>
          <a:off x="1061601" y="1894626"/>
          <a:ext cx="9677679" cy="54135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9698" tIns="40640" rIns="40640" bIns="40640" numCol="1" spcCol="1270" anchor="ctr" anchorCtr="0">
          <a:noAutofit/>
        </a:bodyPr>
        <a:lstStyle/>
        <a:p>
          <a:pPr lvl="0" algn="l" defTabSz="711200">
            <a:lnSpc>
              <a:spcPct val="90000"/>
            </a:lnSpc>
            <a:spcBef>
              <a:spcPct val="0"/>
            </a:spcBef>
            <a:spcAft>
              <a:spcPct val="35000"/>
            </a:spcAft>
          </a:pPr>
          <a:r>
            <a:rPr lang="bs-Latn-BA" sz="1600" b="0" i="0" kern="1200" dirty="0" smtClean="0"/>
            <a:t>Do you have an appropirate gender balance of people involved in your project?</a:t>
          </a:r>
          <a:endParaRPr lang="bs-Latn-BA" sz="1600" b="0" kern="1200" dirty="0"/>
        </a:p>
      </dsp:txBody>
      <dsp:txXfrm>
        <a:off x="1061601" y="1894626"/>
        <a:ext cx="9677679" cy="541351"/>
      </dsp:txXfrm>
    </dsp:sp>
    <dsp:sp modelId="{DB94A74B-8910-4307-9C71-7A0B4615EB10}">
      <dsp:nvSpPr>
        <dsp:cNvPr id="0" name=""/>
        <dsp:cNvSpPr/>
      </dsp:nvSpPr>
      <dsp:spPr>
        <a:xfrm>
          <a:off x="723256" y="1826957"/>
          <a:ext cx="676689" cy="6766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8D0E8A-4187-4C55-ADE0-110B655C2D3B}">
      <dsp:nvSpPr>
        <dsp:cNvPr id="0" name=""/>
        <dsp:cNvSpPr/>
      </dsp:nvSpPr>
      <dsp:spPr>
        <a:xfrm>
          <a:off x="1061601" y="2706036"/>
          <a:ext cx="9677679" cy="54135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9698" tIns="40640" rIns="40640" bIns="40640" numCol="1" spcCol="1270" anchor="ctr" anchorCtr="0">
          <a:noAutofit/>
        </a:bodyPr>
        <a:lstStyle/>
        <a:p>
          <a:pPr lvl="0" algn="l" defTabSz="711200">
            <a:lnSpc>
              <a:spcPct val="90000"/>
            </a:lnSpc>
            <a:spcBef>
              <a:spcPct val="0"/>
            </a:spcBef>
            <a:spcAft>
              <a:spcPct val="35000"/>
            </a:spcAft>
          </a:pPr>
          <a:r>
            <a:rPr lang="bs-Latn-BA" sz="1600" b="0" i="0" kern="1200" dirty="0" smtClean="0"/>
            <a:t>Do you have parners from different institutions (universities, non-government organisations, companies, institutes) and geographical diversity?</a:t>
          </a:r>
          <a:endParaRPr lang="bs-Latn-BA" sz="1600" b="0" kern="1200" dirty="0"/>
        </a:p>
      </dsp:txBody>
      <dsp:txXfrm>
        <a:off x="1061601" y="2706036"/>
        <a:ext cx="9677679" cy="541351"/>
      </dsp:txXfrm>
    </dsp:sp>
    <dsp:sp modelId="{580C73F3-86D0-4B0D-A6BF-F95CAC7B6882}">
      <dsp:nvSpPr>
        <dsp:cNvPr id="0" name=""/>
        <dsp:cNvSpPr/>
      </dsp:nvSpPr>
      <dsp:spPr>
        <a:xfrm>
          <a:off x="723256" y="2638367"/>
          <a:ext cx="676689" cy="6766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11E8FA4-8B24-4251-B78B-02D56B88EDE1}">
      <dsp:nvSpPr>
        <dsp:cNvPr id="0" name=""/>
        <dsp:cNvSpPr/>
      </dsp:nvSpPr>
      <dsp:spPr>
        <a:xfrm>
          <a:off x="857977" y="3517960"/>
          <a:ext cx="9881303" cy="54135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9698" tIns="40640" rIns="40640" bIns="40640" numCol="1" spcCol="1270" anchor="ctr" anchorCtr="0">
          <a:noAutofit/>
        </a:bodyPr>
        <a:lstStyle/>
        <a:p>
          <a:pPr lvl="0" algn="l" defTabSz="711200">
            <a:lnSpc>
              <a:spcPct val="90000"/>
            </a:lnSpc>
            <a:spcBef>
              <a:spcPct val="0"/>
            </a:spcBef>
            <a:spcAft>
              <a:spcPct val="35000"/>
            </a:spcAft>
          </a:pPr>
          <a:r>
            <a:rPr lang="bs-Latn-BA" sz="1600" b="0" kern="1200" dirty="0" smtClean="0"/>
            <a:t>What is your finacial and in-kind contribution in the project? </a:t>
          </a:r>
          <a:endParaRPr lang="bs-Latn-BA" sz="1600" b="0" kern="1200" dirty="0"/>
        </a:p>
      </dsp:txBody>
      <dsp:txXfrm>
        <a:off x="857977" y="3517960"/>
        <a:ext cx="9881303" cy="541351"/>
      </dsp:txXfrm>
    </dsp:sp>
    <dsp:sp modelId="{F7D836DE-C493-49F3-8C5D-F1568FF31BCA}">
      <dsp:nvSpPr>
        <dsp:cNvPr id="0" name=""/>
        <dsp:cNvSpPr/>
      </dsp:nvSpPr>
      <dsp:spPr>
        <a:xfrm>
          <a:off x="519633" y="3450291"/>
          <a:ext cx="676689" cy="6766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599B4CA-4CD9-4259-B909-AE97568D0594}">
      <dsp:nvSpPr>
        <dsp:cNvPr id="0" name=""/>
        <dsp:cNvSpPr/>
      </dsp:nvSpPr>
      <dsp:spPr>
        <a:xfrm>
          <a:off x="412679" y="4329884"/>
          <a:ext cx="10326602" cy="54135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9698" tIns="40640" rIns="40640" bIns="40640" numCol="1" spcCol="1270" anchor="ctr" anchorCtr="0">
          <a:noAutofit/>
        </a:bodyPr>
        <a:lstStyle/>
        <a:p>
          <a:pPr lvl="0" algn="l" defTabSz="711200">
            <a:lnSpc>
              <a:spcPct val="90000"/>
            </a:lnSpc>
            <a:spcBef>
              <a:spcPct val="0"/>
            </a:spcBef>
            <a:spcAft>
              <a:spcPct val="35000"/>
            </a:spcAft>
          </a:pPr>
          <a:r>
            <a:rPr lang="bs-Latn-BA" sz="1600" b="0" kern="1200" dirty="0" smtClean="0"/>
            <a:t>Do you have realistic ratio between requested funding and work done in the project? (be careful as some applicants can offer the same work for less money and their project can be accepted)</a:t>
          </a:r>
          <a:endParaRPr lang="bs-Latn-BA" sz="1600" b="0" kern="1200" dirty="0"/>
        </a:p>
      </dsp:txBody>
      <dsp:txXfrm>
        <a:off x="412679" y="4329884"/>
        <a:ext cx="10326602" cy="541351"/>
      </dsp:txXfrm>
    </dsp:sp>
    <dsp:sp modelId="{D8E2F271-F264-474E-8A88-8FC01850490E}">
      <dsp:nvSpPr>
        <dsp:cNvPr id="0" name=""/>
        <dsp:cNvSpPr/>
      </dsp:nvSpPr>
      <dsp:spPr>
        <a:xfrm>
          <a:off x="74334" y="4262215"/>
          <a:ext cx="676689" cy="6766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01C8D0-742B-4249-BDF0-A9C36F7BB995}">
      <dsp:nvSpPr>
        <dsp:cNvPr id="0" name=""/>
        <dsp:cNvSpPr/>
      </dsp:nvSpPr>
      <dsp:spPr>
        <a:xfrm>
          <a:off x="3408794" y="711358"/>
          <a:ext cx="4742679" cy="4742679"/>
        </a:xfrm>
        <a:prstGeom prst="blockArc">
          <a:avLst>
            <a:gd name="adj1" fmla="val 10800000"/>
            <a:gd name="adj2" fmla="val 16200000"/>
            <a:gd name="adj3" fmla="val 4642"/>
          </a:avLst>
        </a:prstGeom>
        <a:gradFill rotWithShape="0">
          <a:gsLst>
            <a:gs pos="0">
              <a:schemeClr val="accent5">
                <a:hueOff val="-7353344"/>
                <a:satOff val="-10228"/>
                <a:lumOff val="-3922"/>
                <a:alphaOff val="0"/>
                <a:satMod val="103000"/>
                <a:lumMod val="102000"/>
                <a:tint val="94000"/>
              </a:schemeClr>
            </a:gs>
            <a:gs pos="50000">
              <a:schemeClr val="accent5">
                <a:hueOff val="-7353344"/>
                <a:satOff val="-10228"/>
                <a:lumOff val="-3922"/>
                <a:alphaOff val="0"/>
                <a:satMod val="110000"/>
                <a:lumMod val="100000"/>
                <a:shade val="100000"/>
              </a:schemeClr>
            </a:gs>
            <a:gs pos="100000">
              <a:schemeClr val="accent5">
                <a:hueOff val="-7353344"/>
                <a:satOff val="-10228"/>
                <a:lumOff val="-3922"/>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E0F3C737-FA7A-4FAC-BA56-2E72E1B11D32}">
      <dsp:nvSpPr>
        <dsp:cNvPr id="0" name=""/>
        <dsp:cNvSpPr/>
      </dsp:nvSpPr>
      <dsp:spPr>
        <a:xfrm>
          <a:off x="3408794" y="711358"/>
          <a:ext cx="4742679" cy="4742679"/>
        </a:xfrm>
        <a:prstGeom prst="blockArc">
          <a:avLst>
            <a:gd name="adj1" fmla="val 5400000"/>
            <a:gd name="adj2" fmla="val 10800000"/>
            <a:gd name="adj3" fmla="val 4642"/>
          </a:avLst>
        </a:prstGeom>
        <a:gradFill rotWithShape="0">
          <a:gsLst>
            <a:gs pos="0">
              <a:schemeClr val="accent5">
                <a:hueOff val="-4902230"/>
                <a:satOff val="-6819"/>
                <a:lumOff val="-2615"/>
                <a:alphaOff val="0"/>
                <a:satMod val="103000"/>
                <a:lumMod val="102000"/>
                <a:tint val="94000"/>
              </a:schemeClr>
            </a:gs>
            <a:gs pos="50000">
              <a:schemeClr val="accent5">
                <a:hueOff val="-4902230"/>
                <a:satOff val="-6819"/>
                <a:lumOff val="-2615"/>
                <a:alphaOff val="0"/>
                <a:satMod val="110000"/>
                <a:lumMod val="100000"/>
                <a:shade val="100000"/>
              </a:schemeClr>
            </a:gs>
            <a:gs pos="100000">
              <a:schemeClr val="accent5">
                <a:hueOff val="-4902230"/>
                <a:satOff val="-6819"/>
                <a:lumOff val="-2615"/>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7E70BEB3-2305-4DA0-8AA6-A36014FD493E}">
      <dsp:nvSpPr>
        <dsp:cNvPr id="0" name=""/>
        <dsp:cNvSpPr/>
      </dsp:nvSpPr>
      <dsp:spPr>
        <a:xfrm>
          <a:off x="3408794" y="711358"/>
          <a:ext cx="4742679" cy="4742679"/>
        </a:xfrm>
        <a:prstGeom prst="blockArc">
          <a:avLst>
            <a:gd name="adj1" fmla="val 0"/>
            <a:gd name="adj2" fmla="val 5400000"/>
            <a:gd name="adj3" fmla="val 4642"/>
          </a:avLst>
        </a:prstGeom>
        <a:gradFill rotWithShape="0">
          <a:gsLst>
            <a:gs pos="0">
              <a:schemeClr val="accent5">
                <a:hueOff val="-2451115"/>
                <a:satOff val="-3409"/>
                <a:lumOff val="-1307"/>
                <a:alphaOff val="0"/>
                <a:satMod val="103000"/>
                <a:lumMod val="102000"/>
                <a:tint val="94000"/>
              </a:schemeClr>
            </a:gs>
            <a:gs pos="50000">
              <a:schemeClr val="accent5">
                <a:hueOff val="-2451115"/>
                <a:satOff val="-3409"/>
                <a:lumOff val="-1307"/>
                <a:alphaOff val="0"/>
                <a:satMod val="110000"/>
                <a:lumMod val="100000"/>
                <a:shade val="100000"/>
              </a:schemeClr>
            </a:gs>
            <a:gs pos="100000">
              <a:schemeClr val="accent5">
                <a:hueOff val="-2451115"/>
                <a:satOff val="-3409"/>
                <a:lumOff val="-1307"/>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FD59936C-D0C4-4963-8682-731D2352C303}">
      <dsp:nvSpPr>
        <dsp:cNvPr id="0" name=""/>
        <dsp:cNvSpPr/>
      </dsp:nvSpPr>
      <dsp:spPr>
        <a:xfrm>
          <a:off x="3408794" y="711358"/>
          <a:ext cx="4742679" cy="4742679"/>
        </a:xfrm>
        <a:prstGeom prst="blockArc">
          <a:avLst>
            <a:gd name="adj1" fmla="val 16200000"/>
            <a:gd name="adj2" fmla="val 0"/>
            <a:gd name="adj3" fmla="val 4642"/>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752FD1DD-03FE-4D31-BF17-925D6394AEF8}">
      <dsp:nvSpPr>
        <dsp:cNvPr id="0" name=""/>
        <dsp:cNvSpPr/>
      </dsp:nvSpPr>
      <dsp:spPr>
        <a:xfrm>
          <a:off x="4574219" y="2247481"/>
          <a:ext cx="2411830" cy="1670432"/>
        </a:xfrm>
        <a:prstGeom prst="ellips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bs-Latn-BA" sz="1800" kern="1200" dirty="0" smtClean="0">
              <a:solidFill>
                <a:srgbClr val="FF0000"/>
              </a:solidFill>
            </a:rPr>
            <a:t>Philosophy </a:t>
          </a:r>
          <a:br>
            <a:rPr lang="bs-Latn-BA" sz="1800" kern="1200" dirty="0" smtClean="0">
              <a:solidFill>
                <a:srgbClr val="FF0000"/>
              </a:solidFill>
            </a:rPr>
          </a:br>
          <a:r>
            <a:rPr lang="bs-Latn-BA" sz="1800" kern="1200" dirty="0" smtClean="0">
              <a:solidFill>
                <a:srgbClr val="FF0000"/>
              </a:solidFill>
            </a:rPr>
            <a:t>for writing projects</a:t>
          </a:r>
          <a:endParaRPr lang="bs-Latn-BA" sz="1800" kern="1200" dirty="0">
            <a:solidFill>
              <a:srgbClr val="FF0000"/>
            </a:solidFill>
          </a:endParaRPr>
        </a:p>
      </dsp:txBody>
      <dsp:txXfrm>
        <a:off x="4927423" y="2492110"/>
        <a:ext cx="1705422" cy="1181174"/>
      </dsp:txXfrm>
    </dsp:sp>
    <dsp:sp modelId="{6BCE5178-2BEA-406E-8CDD-DF4E559C2D87}">
      <dsp:nvSpPr>
        <dsp:cNvPr id="0" name=""/>
        <dsp:cNvSpPr/>
      </dsp:nvSpPr>
      <dsp:spPr>
        <a:xfrm>
          <a:off x="4588619" y="2041"/>
          <a:ext cx="2383029" cy="1528700"/>
        </a:xfrm>
        <a:prstGeom prst="ellips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bs-Latn-BA" sz="1800" kern="1200" dirty="0" smtClean="0"/>
            <a:t>Generic (applicable to all projects) </a:t>
          </a:r>
          <a:endParaRPr lang="bs-Latn-BA" sz="1800" kern="1200" dirty="0"/>
        </a:p>
      </dsp:txBody>
      <dsp:txXfrm>
        <a:off x="4937606" y="225914"/>
        <a:ext cx="1685055" cy="1080954"/>
      </dsp:txXfrm>
    </dsp:sp>
    <dsp:sp modelId="{93ECF52D-E5DE-483F-A0ED-0CD7386541B8}">
      <dsp:nvSpPr>
        <dsp:cNvPr id="0" name=""/>
        <dsp:cNvSpPr/>
      </dsp:nvSpPr>
      <dsp:spPr>
        <a:xfrm>
          <a:off x="7036661" y="2318347"/>
          <a:ext cx="2119558" cy="1528700"/>
        </a:xfrm>
        <a:prstGeom prst="ellipse">
          <a:avLst/>
        </a:prstGeom>
        <a:gradFill rotWithShape="0">
          <a:gsLst>
            <a:gs pos="0">
              <a:schemeClr val="accent5">
                <a:hueOff val="-2451115"/>
                <a:satOff val="-3409"/>
                <a:lumOff val="-1307"/>
                <a:alphaOff val="0"/>
                <a:satMod val="103000"/>
                <a:lumMod val="102000"/>
                <a:tint val="94000"/>
              </a:schemeClr>
            </a:gs>
            <a:gs pos="50000">
              <a:schemeClr val="accent5">
                <a:hueOff val="-2451115"/>
                <a:satOff val="-3409"/>
                <a:lumOff val="-1307"/>
                <a:alphaOff val="0"/>
                <a:satMod val="110000"/>
                <a:lumMod val="100000"/>
                <a:shade val="100000"/>
              </a:schemeClr>
            </a:gs>
            <a:gs pos="100000">
              <a:schemeClr val="accent5">
                <a:hueOff val="-2451115"/>
                <a:satOff val="-3409"/>
                <a:lumOff val="-1307"/>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bs-Latn-BA" sz="1800" kern="1200" dirty="0" smtClean="0"/>
            <a:t>Independent of the subject or topic</a:t>
          </a:r>
          <a:endParaRPr lang="bs-Latn-BA" sz="1800" kern="1200" dirty="0"/>
        </a:p>
      </dsp:txBody>
      <dsp:txXfrm>
        <a:off x="7347063" y="2542220"/>
        <a:ext cx="1498754" cy="1080954"/>
      </dsp:txXfrm>
    </dsp:sp>
    <dsp:sp modelId="{C32F998B-463E-48B1-8404-E95E2FEC415C}">
      <dsp:nvSpPr>
        <dsp:cNvPr id="0" name=""/>
        <dsp:cNvSpPr/>
      </dsp:nvSpPr>
      <dsp:spPr>
        <a:xfrm>
          <a:off x="4703822" y="4634654"/>
          <a:ext cx="2152623" cy="1528700"/>
        </a:xfrm>
        <a:prstGeom prst="ellipse">
          <a:avLst/>
        </a:prstGeom>
        <a:gradFill rotWithShape="0">
          <a:gsLst>
            <a:gs pos="0">
              <a:schemeClr val="accent5">
                <a:hueOff val="-4902230"/>
                <a:satOff val="-6819"/>
                <a:lumOff val="-2615"/>
                <a:alphaOff val="0"/>
                <a:satMod val="103000"/>
                <a:lumMod val="102000"/>
                <a:tint val="94000"/>
              </a:schemeClr>
            </a:gs>
            <a:gs pos="50000">
              <a:schemeClr val="accent5">
                <a:hueOff val="-4902230"/>
                <a:satOff val="-6819"/>
                <a:lumOff val="-2615"/>
                <a:alphaOff val="0"/>
                <a:satMod val="110000"/>
                <a:lumMod val="100000"/>
                <a:shade val="100000"/>
              </a:schemeClr>
            </a:gs>
            <a:gs pos="100000">
              <a:schemeClr val="accent5">
                <a:hueOff val="-4902230"/>
                <a:satOff val="-6819"/>
                <a:lumOff val="-2615"/>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bs-Latn-BA" sz="1800" kern="1200" dirty="0" smtClean="0"/>
            <a:t>Independent of the funding sources</a:t>
          </a:r>
          <a:endParaRPr lang="bs-Latn-BA" sz="1800" kern="1200" dirty="0"/>
        </a:p>
      </dsp:txBody>
      <dsp:txXfrm>
        <a:off x="5019066" y="4858527"/>
        <a:ext cx="1522135" cy="1080954"/>
      </dsp:txXfrm>
    </dsp:sp>
    <dsp:sp modelId="{5DB18F4B-AC58-4987-B120-244B250560EF}">
      <dsp:nvSpPr>
        <dsp:cNvPr id="0" name=""/>
        <dsp:cNvSpPr/>
      </dsp:nvSpPr>
      <dsp:spPr>
        <a:xfrm>
          <a:off x="2521430" y="2318347"/>
          <a:ext cx="1884795" cy="1528700"/>
        </a:xfrm>
        <a:prstGeom prst="ellipse">
          <a:avLst/>
        </a:prstGeom>
        <a:gradFill rotWithShape="0">
          <a:gsLst>
            <a:gs pos="0">
              <a:schemeClr val="accent5">
                <a:hueOff val="-7353344"/>
                <a:satOff val="-10228"/>
                <a:lumOff val="-3922"/>
                <a:alphaOff val="0"/>
                <a:satMod val="103000"/>
                <a:lumMod val="102000"/>
                <a:tint val="94000"/>
              </a:schemeClr>
            </a:gs>
            <a:gs pos="50000">
              <a:schemeClr val="accent5">
                <a:hueOff val="-7353344"/>
                <a:satOff val="-10228"/>
                <a:lumOff val="-3922"/>
                <a:alphaOff val="0"/>
                <a:satMod val="110000"/>
                <a:lumMod val="100000"/>
                <a:shade val="100000"/>
              </a:schemeClr>
            </a:gs>
            <a:gs pos="100000">
              <a:schemeClr val="accent5">
                <a:hueOff val="-7353344"/>
                <a:satOff val="-10228"/>
                <a:lumOff val="-3922"/>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bs-Latn-BA" sz="1800" kern="1200" dirty="0" smtClean="0"/>
            <a:t>Independent of the programme</a:t>
          </a:r>
          <a:endParaRPr lang="bs-Latn-BA" sz="1800" kern="1200" dirty="0"/>
        </a:p>
      </dsp:txBody>
      <dsp:txXfrm>
        <a:off x="2797452" y="2542220"/>
        <a:ext cx="1332751" cy="108095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2ECD7D-E711-4233-8BDE-DCCD559E0E62}">
      <dsp:nvSpPr>
        <dsp:cNvPr id="0" name=""/>
        <dsp:cNvSpPr/>
      </dsp:nvSpPr>
      <dsp:spPr>
        <a:xfrm>
          <a:off x="5167283" y="2625423"/>
          <a:ext cx="1324531" cy="1324531"/>
        </a:xfrm>
        <a:prstGeom prst="ellipse">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24130" tIns="24130" rIns="24130" bIns="24130" numCol="1" spcCol="1270" anchor="ctr" anchorCtr="0">
          <a:noAutofit/>
        </a:bodyPr>
        <a:lstStyle/>
        <a:p>
          <a:pPr lvl="0" algn="ctr" defTabSz="844550">
            <a:lnSpc>
              <a:spcPct val="90000"/>
            </a:lnSpc>
            <a:spcBef>
              <a:spcPct val="0"/>
            </a:spcBef>
            <a:spcAft>
              <a:spcPct val="35000"/>
            </a:spcAft>
          </a:pPr>
          <a:r>
            <a:rPr lang="bs-Latn-BA" sz="1900" kern="1200" dirty="0" smtClean="0"/>
            <a:t>Project proposal</a:t>
          </a:r>
          <a:endParaRPr lang="bs-Latn-BA" sz="1900" kern="1200" dirty="0"/>
        </a:p>
      </dsp:txBody>
      <dsp:txXfrm>
        <a:off x="5361256" y="2819396"/>
        <a:ext cx="936585" cy="936585"/>
      </dsp:txXfrm>
    </dsp:sp>
    <dsp:sp modelId="{090593D4-E1C4-4750-B90A-89EB9C9FA40E}">
      <dsp:nvSpPr>
        <dsp:cNvPr id="0" name=""/>
        <dsp:cNvSpPr/>
      </dsp:nvSpPr>
      <dsp:spPr>
        <a:xfrm rot="16200000">
          <a:off x="5496976" y="1726414"/>
          <a:ext cx="665144" cy="580677"/>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bs-Latn-BA" sz="1600" kern="1200"/>
        </a:p>
      </dsp:txBody>
      <dsp:txXfrm>
        <a:off x="5584078" y="1929651"/>
        <a:ext cx="490941" cy="348407"/>
      </dsp:txXfrm>
    </dsp:sp>
    <dsp:sp modelId="{7A0E6BB7-F4B1-4650-9E27-1554A359D6B6}">
      <dsp:nvSpPr>
        <dsp:cNvPr id="0" name=""/>
        <dsp:cNvSpPr/>
      </dsp:nvSpPr>
      <dsp:spPr>
        <a:xfrm>
          <a:off x="4968328" y="4133"/>
          <a:ext cx="1722440" cy="1366300"/>
        </a:xfrm>
        <a:prstGeom prst="ellipse">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bs-Latn-BA" sz="1600" kern="1200" dirty="0" smtClean="0"/>
            <a:t>Title</a:t>
          </a:r>
          <a:endParaRPr lang="bs-Latn-BA" sz="1600" kern="1200" dirty="0"/>
        </a:p>
      </dsp:txBody>
      <dsp:txXfrm>
        <a:off x="5220573" y="204223"/>
        <a:ext cx="1217950" cy="966120"/>
      </dsp:txXfrm>
    </dsp:sp>
    <dsp:sp modelId="{41FA0B15-E112-43AB-B926-6ED2F8CE3451}">
      <dsp:nvSpPr>
        <dsp:cNvPr id="0" name=""/>
        <dsp:cNvSpPr/>
      </dsp:nvSpPr>
      <dsp:spPr>
        <a:xfrm rot="18600000">
          <a:off x="6311149" y="2045762"/>
          <a:ext cx="633753" cy="580677"/>
        </a:xfrm>
        <a:prstGeom prst="rightArrow">
          <a:avLst>
            <a:gd name="adj1" fmla="val 60000"/>
            <a:gd name="adj2" fmla="val 5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bs-Latn-BA" sz="1600" kern="1200"/>
        </a:p>
      </dsp:txBody>
      <dsp:txXfrm>
        <a:off x="6342263" y="2228621"/>
        <a:ext cx="459550" cy="348407"/>
      </dsp:txXfrm>
    </dsp:sp>
    <dsp:sp modelId="{A5483630-ECA7-4FDB-9E86-491A6C179E5A}">
      <dsp:nvSpPr>
        <dsp:cNvPr id="0" name=""/>
        <dsp:cNvSpPr/>
      </dsp:nvSpPr>
      <dsp:spPr>
        <a:xfrm>
          <a:off x="6639837" y="612512"/>
          <a:ext cx="1722440" cy="1366300"/>
        </a:xfrm>
        <a:prstGeom prst="ellipse">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bs-Latn-BA" sz="1600" kern="1200" dirty="0" smtClean="0"/>
            <a:t>Acronym</a:t>
          </a:r>
          <a:endParaRPr lang="bs-Latn-BA" sz="1600" kern="1200" dirty="0"/>
        </a:p>
      </dsp:txBody>
      <dsp:txXfrm>
        <a:off x="6892082" y="812602"/>
        <a:ext cx="1217950" cy="966120"/>
      </dsp:txXfrm>
    </dsp:sp>
    <dsp:sp modelId="{73DA1CE6-2EAD-4FFB-80B3-DA0E62B434DC}">
      <dsp:nvSpPr>
        <dsp:cNvPr id="0" name=""/>
        <dsp:cNvSpPr/>
      </dsp:nvSpPr>
      <dsp:spPr>
        <a:xfrm rot="21000000">
          <a:off x="6712346" y="2791015"/>
          <a:ext cx="574769" cy="580677"/>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bs-Latn-BA" sz="1600" kern="1200"/>
        </a:p>
      </dsp:txBody>
      <dsp:txXfrm>
        <a:off x="6713656" y="2922121"/>
        <a:ext cx="402338" cy="348407"/>
      </dsp:txXfrm>
    </dsp:sp>
    <dsp:sp modelId="{1EC484DB-6072-4A9A-9DBB-299287A1B49D}">
      <dsp:nvSpPr>
        <dsp:cNvPr id="0" name=""/>
        <dsp:cNvSpPr/>
      </dsp:nvSpPr>
      <dsp:spPr>
        <a:xfrm>
          <a:off x="7529228" y="2152983"/>
          <a:ext cx="1722440" cy="1366300"/>
        </a:xfrm>
        <a:prstGeom prst="ellipse">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bs-Latn-BA" sz="1600" kern="1200" dirty="0" smtClean="0"/>
            <a:t>Summary</a:t>
          </a:r>
        </a:p>
      </dsp:txBody>
      <dsp:txXfrm>
        <a:off x="7781473" y="2353073"/>
        <a:ext cx="1217950" cy="966120"/>
      </dsp:txXfrm>
    </dsp:sp>
    <dsp:sp modelId="{921AE0AE-4394-40F8-BB0C-443323ACD90E}">
      <dsp:nvSpPr>
        <dsp:cNvPr id="0" name=""/>
        <dsp:cNvSpPr/>
      </dsp:nvSpPr>
      <dsp:spPr>
        <a:xfrm rot="1800000">
          <a:off x="6578900" y="3603504"/>
          <a:ext cx="601077" cy="580677"/>
        </a:xfrm>
        <a:prstGeom prst="rightArrow">
          <a:avLst>
            <a:gd name="adj1" fmla="val 60000"/>
            <a:gd name="adj2" fmla="val 50000"/>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bs-Latn-BA" sz="1600" kern="1200"/>
        </a:p>
      </dsp:txBody>
      <dsp:txXfrm>
        <a:off x="6590569" y="3676088"/>
        <a:ext cx="426874" cy="348407"/>
      </dsp:txXfrm>
    </dsp:sp>
    <dsp:sp modelId="{B15ECF1D-9905-47AE-8C2C-ECB2BFDE6365}">
      <dsp:nvSpPr>
        <dsp:cNvPr id="0" name=""/>
        <dsp:cNvSpPr/>
      </dsp:nvSpPr>
      <dsp:spPr>
        <a:xfrm>
          <a:off x="7220345" y="3904741"/>
          <a:ext cx="1722440" cy="1366300"/>
        </a:xfrm>
        <a:prstGeom prst="ellipse">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List of </a:t>
          </a:r>
          <a:r>
            <a:rPr lang="bs-Latn-BA" sz="1600" kern="1200" dirty="0" smtClean="0"/>
            <a:t>partners and their role in the project </a:t>
          </a:r>
          <a:endParaRPr lang="bs-Latn-BA" sz="1600" kern="1200" dirty="0"/>
        </a:p>
      </dsp:txBody>
      <dsp:txXfrm>
        <a:off x="7472590" y="4104831"/>
        <a:ext cx="1217950" cy="966120"/>
      </dsp:txXfrm>
    </dsp:sp>
    <dsp:sp modelId="{508BE625-667F-48A4-AFB7-C4526733D00E}">
      <dsp:nvSpPr>
        <dsp:cNvPr id="0" name=""/>
        <dsp:cNvSpPr/>
      </dsp:nvSpPr>
      <dsp:spPr>
        <a:xfrm rot="4200000">
          <a:off x="5933180" y="4184659"/>
          <a:ext cx="657027" cy="580677"/>
        </a:xfrm>
        <a:prstGeom prst="rightArrow">
          <a:avLst>
            <a:gd name="adj1" fmla="val 60000"/>
            <a:gd name="adj2" fmla="val 50000"/>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bs-Latn-BA" sz="1600" kern="1200"/>
        </a:p>
      </dsp:txBody>
      <dsp:txXfrm>
        <a:off x="5990491" y="4218945"/>
        <a:ext cx="482824" cy="348407"/>
      </dsp:txXfrm>
    </dsp:sp>
    <dsp:sp modelId="{FD963404-A330-4E0B-883F-7F315A335886}">
      <dsp:nvSpPr>
        <dsp:cNvPr id="0" name=""/>
        <dsp:cNvSpPr/>
      </dsp:nvSpPr>
      <dsp:spPr>
        <a:xfrm>
          <a:off x="5857719" y="5048120"/>
          <a:ext cx="1722440" cy="1366300"/>
        </a:xfrm>
        <a:prstGeom prst="ellipse">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Agreement between partners</a:t>
          </a:r>
          <a:endParaRPr lang="bs-Latn-BA" sz="1600" kern="1200" dirty="0"/>
        </a:p>
      </dsp:txBody>
      <dsp:txXfrm>
        <a:off x="6109964" y="5248210"/>
        <a:ext cx="1217950" cy="966120"/>
      </dsp:txXfrm>
    </dsp:sp>
    <dsp:sp modelId="{79CFAC35-FA2F-47D4-B967-EA419CBC197B}">
      <dsp:nvSpPr>
        <dsp:cNvPr id="0" name=""/>
        <dsp:cNvSpPr/>
      </dsp:nvSpPr>
      <dsp:spPr>
        <a:xfrm rot="6600000">
          <a:off x="5068890" y="4184659"/>
          <a:ext cx="657027" cy="580677"/>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bs-Latn-BA" sz="1600" kern="1200"/>
        </a:p>
      </dsp:txBody>
      <dsp:txXfrm rot="10800000">
        <a:off x="5185782" y="4218945"/>
        <a:ext cx="482824" cy="348407"/>
      </dsp:txXfrm>
    </dsp:sp>
    <dsp:sp modelId="{1D8CD375-C3CA-48C6-92CE-0A4CBA6E02E7}">
      <dsp:nvSpPr>
        <dsp:cNvPr id="0" name=""/>
        <dsp:cNvSpPr/>
      </dsp:nvSpPr>
      <dsp:spPr>
        <a:xfrm>
          <a:off x="4078937" y="5048120"/>
          <a:ext cx="1722440" cy="1366300"/>
        </a:xfrm>
        <a:prstGeom prst="ellipse">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bs-Latn-BA" sz="1600" kern="1200" dirty="0" smtClean="0"/>
            <a:t>Description of the project relevance</a:t>
          </a:r>
          <a:endParaRPr lang="bs-Latn-BA" sz="1600" kern="1200" dirty="0"/>
        </a:p>
      </dsp:txBody>
      <dsp:txXfrm>
        <a:off x="4331182" y="5248210"/>
        <a:ext cx="1217950" cy="966120"/>
      </dsp:txXfrm>
    </dsp:sp>
    <dsp:sp modelId="{4E9A9A17-C83D-4F53-AE92-3516BAA87857}">
      <dsp:nvSpPr>
        <dsp:cNvPr id="0" name=""/>
        <dsp:cNvSpPr/>
      </dsp:nvSpPr>
      <dsp:spPr>
        <a:xfrm rot="9000000">
          <a:off x="4479120" y="3603504"/>
          <a:ext cx="601077" cy="580677"/>
        </a:xfrm>
        <a:prstGeom prst="rightArrow">
          <a:avLst>
            <a:gd name="adj1" fmla="val 60000"/>
            <a:gd name="adj2" fmla="val 5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bs-Latn-BA" sz="1600" kern="1200"/>
        </a:p>
      </dsp:txBody>
      <dsp:txXfrm rot="10800000">
        <a:off x="4641654" y="3676088"/>
        <a:ext cx="426874" cy="348407"/>
      </dsp:txXfrm>
    </dsp:sp>
    <dsp:sp modelId="{2164703E-136E-4565-A1F5-07A73BE5C23B}">
      <dsp:nvSpPr>
        <dsp:cNvPr id="0" name=""/>
        <dsp:cNvSpPr/>
      </dsp:nvSpPr>
      <dsp:spPr>
        <a:xfrm>
          <a:off x="2716311" y="3904741"/>
          <a:ext cx="1722440" cy="1366300"/>
        </a:xfrm>
        <a:prstGeom prst="ellipse">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bs-Latn-BA" sz="1400" kern="1200" dirty="0" smtClean="0"/>
            <a:t>Description of project design and implementation </a:t>
          </a:r>
          <a:endParaRPr lang="bs-Latn-BA" sz="1400" kern="1200" dirty="0"/>
        </a:p>
      </dsp:txBody>
      <dsp:txXfrm>
        <a:off x="2968556" y="4104831"/>
        <a:ext cx="1217950" cy="966120"/>
      </dsp:txXfrm>
    </dsp:sp>
    <dsp:sp modelId="{10C45B6E-F599-4740-9581-34D5B4782897}">
      <dsp:nvSpPr>
        <dsp:cNvPr id="0" name=""/>
        <dsp:cNvSpPr/>
      </dsp:nvSpPr>
      <dsp:spPr>
        <a:xfrm rot="11400000">
          <a:off x="4371982" y="2791015"/>
          <a:ext cx="574769" cy="580677"/>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bs-Latn-BA" sz="1600" kern="1200"/>
        </a:p>
      </dsp:txBody>
      <dsp:txXfrm rot="10800000">
        <a:off x="4543103" y="2922121"/>
        <a:ext cx="402338" cy="348407"/>
      </dsp:txXfrm>
    </dsp:sp>
    <dsp:sp modelId="{A2983684-3CAB-44A5-B4CC-D1E291A7FA51}">
      <dsp:nvSpPr>
        <dsp:cNvPr id="0" name=""/>
        <dsp:cNvSpPr/>
      </dsp:nvSpPr>
      <dsp:spPr>
        <a:xfrm>
          <a:off x="2407429" y="2152983"/>
          <a:ext cx="1722440" cy="1366300"/>
        </a:xfrm>
        <a:prstGeom prst="ellipse">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bs-Latn-BA" sz="1600" kern="1200" dirty="0" smtClean="0"/>
            <a:t>Description of </a:t>
          </a:r>
          <a:r>
            <a:rPr lang="en-US" sz="1600" kern="1200" dirty="0" smtClean="0"/>
            <a:t>project team</a:t>
          </a:r>
          <a:r>
            <a:rPr lang="bs-Latn-BA" sz="1600" kern="1200" dirty="0" smtClean="0"/>
            <a:t> </a:t>
          </a:r>
          <a:endParaRPr lang="bs-Latn-BA" sz="1600" kern="1200" dirty="0"/>
        </a:p>
      </dsp:txBody>
      <dsp:txXfrm>
        <a:off x="2659674" y="2353073"/>
        <a:ext cx="1217950" cy="966120"/>
      </dsp:txXfrm>
    </dsp:sp>
    <dsp:sp modelId="{390AFC31-BDAE-4D65-9196-7E1A7009BF63}">
      <dsp:nvSpPr>
        <dsp:cNvPr id="0" name=""/>
        <dsp:cNvSpPr/>
      </dsp:nvSpPr>
      <dsp:spPr>
        <a:xfrm rot="13800000">
          <a:off x="4714282" y="2045818"/>
          <a:ext cx="633673" cy="580677"/>
        </a:xfrm>
        <a:prstGeom prst="rightArrow">
          <a:avLst>
            <a:gd name="adj1" fmla="val 60000"/>
            <a:gd name="adj2" fmla="val 50000"/>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bs-Latn-BA" sz="1600" kern="1200"/>
        </a:p>
      </dsp:txBody>
      <dsp:txXfrm rot="10800000">
        <a:off x="4857371" y="2228677"/>
        <a:ext cx="459470" cy="348407"/>
      </dsp:txXfrm>
    </dsp:sp>
    <dsp:sp modelId="{CDC23755-F0EC-409E-AD77-6A8DA16EF62E}">
      <dsp:nvSpPr>
        <dsp:cNvPr id="0" name=""/>
        <dsp:cNvSpPr/>
      </dsp:nvSpPr>
      <dsp:spPr>
        <a:xfrm>
          <a:off x="3296246" y="612512"/>
          <a:ext cx="1723588" cy="1366300"/>
        </a:xfrm>
        <a:prstGeom prst="ellipse">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bs-Latn-BA" sz="1500" kern="1200" dirty="0" smtClean="0"/>
            <a:t>Description of impact, dissemination, sustainability </a:t>
          </a:r>
          <a:endParaRPr lang="bs-Latn-BA" sz="1500" kern="1200" dirty="0"/>
        </a:p>
      </dsp:txBody>
      <dsp:txXfrm>
        <a:off x="3548660" y="812602"/>
        <a:ext cx="1218760" cy="966120"/>
      </dsp:txXfrm>
    </dsp:sp>
  </dsp:spTree>
</dsp:drawing>
</file>

<file path=ppt/diagrams/layout1.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10.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G>
</file>

<file path=ppt/media/image6.png>
</file>

<file path=ppt/media/image60.png>
</file>

<file path=ppt/media/image61.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bs-Latn-B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0763C9-026D-4F92-84D8-B4BE2E1777B4}" type="datetimeFigureOut">
              <a:rPr lang="bs-Latn-BA" smtClean="0"/>
              <a:t>27.8.2020</a:t>
            </a:fld>
            <a:endParaRPr lang="bs-Latn-B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bs-Latn-B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s-Latn-B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bs-Latn-B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ED3D7C-ABC3-49E8-9E6F-9092310AAD9F}" type="slidenum">
              <a:rPr lang="bs-Latn-BA" smtClean="0"/>
              <a:t>‹#›</a:t>
            </a:fld>
            <a:endParaRPr lang="bs-Latn-BA"/>
          </a:p>
        </p:txBody>
      </p:sp>
    </p:spTree>
    <p:extLst>
      <p:ext uri="{BB962C8B-B14F-4D97-AF65-F5344CB8AC3E}">
        <p14:creationId xmlns:p14="http://schemas.microsoft.com/office/powerpoint/2010/main" val="41192581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bs-Latn-BA"/>
          </a:p>
        </p:txBody>
      </p:sp>
      <p:sp>
        <p:nvSpPr>
          <p:cNvPr id="4" name="Slide Number Placeholder 3"/>
          <p:cNvSpPr>
            <a:spLocks noGrp="1"/>
          </p:cNvSpPr>
          <p:nvPr>
            <p:ph type="sldNum" sz="quarter" idx="10"/>
          </p:nvPr>
        </p:nvSpPr>
        <p:spPr/>
        <p:txBody>
          <a:bodyPr/>
          <a:lstStyle/>
          <a:p>
            <a:fld id="{D5ED3D7C-ABC3-49E8-9E6F-9092310AAD9F}" type="slidenum">
              <a:rPr lang="bs-Latn-BA" smtClean="0"/>
              <a:t>15</a:t>
            </a:fld>
            <a:endParaRPr lang="bs-Latn-BA"/>
          </a:p>
        </p:txBody>
      </p:sp>
    </p:spTree>
    <p:extLst>
      <p:ext uri="{BB962C8B-B14F-4D97-AF65-F5344CB8AC3E}">
        <p14:creationId xmlns:p14="http://schemas.microsoft.com/office/powerpoint/2010/main" val="328772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bs-Latn-B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bs-Latn-BA"/>
          </a:p>
        </p:txBody>
      </p:sp>
    </p:spTree>
    <p:extLst>
      <p:ext uri="{BB962C8B-B14F-4D97-AF65-F5344CB8AC3E}">
        <p14:creationId xmlns:p14="http://schemas.microsoft.com/office/powerpoint/2010/main" val="135802388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bs-Latn-B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s-Latn-BA"/>
          </a:p>
        </p:txBody>
      </p:sp>
    </p:spTree>
    <p:extLst>
      <p:ext uri="{BB962C8B-B14F-4D97-AF65-F5344CB8AC3E}">
        <p14:creationId xmlns:p14="http://schemas.microsoft.com/office/powerpoint/2010/main" val="217504247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bs-Latn-B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s-Latn-BA"/>
          </a:p>
        </p:txBody>
      </p:sp>
    </p:spTree>
    <p:extLst>
      <p:ext uri="{BB962C8B-B14F-4D97-AF65-F5344CB8AC3E}">
        <p14:creationId xmlns:p14="http://schemas.microsoft.com/office/powerpoint/2010/main" val="985903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bs-Latn-BA"/>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s-Latn-BA"/>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s-Latn-BA"/>
          </a:p>
        </p:txBody>
      </p:sp>
    </p:spTree>
    <p:extLst>
      <p:ext uri="{BB962C8B-B14F-4D97-AF65-F5344CB8AC3E}">
        <p14:creationId xmlns:p14="http://schemas.microsoft.com/office/powerpoint/2010/main" val="122997298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bs-Latn-B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s-Latn-B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s-Latn-BA"/>
          </a:p>
        </p:txBody>
      </p:sp>
    </p:spTree>
    <p:extLst>
      <p:ext uri="{BB962C8B-B14F-4D97-AF65-F5344CB8AC3E}">
        <p14:creationId xmlns:p14="http://schemas.microsoft.com/office/powerpoint/2010/main" val="214018684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bs-Latn-BA"/>
          </a:p>
        </p:txBody>
      </p:sp>
    </p:spTree>
    <p:extLst>
      <p:ext uri="{BB962C8B-B14F-4D97-AF65-F5344CB8AC3E}">
        <p14:creationId xmlns:p14="http://schemas.microsoft.com/office/powerpoint/2010/main" val="314327376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837295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bs-Latn-B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s-Latn-B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3865357456"/>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bs-Latn-B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bs-Latn-B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2373055738"/>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bs-Latn-B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s-Latn-BA"/>
          </a:p>
        </p:txBody>
      </p:sp>
    </p:spTree>
    <p:extLst>
      <p:ext uri="{BB962C8B-B14F-4D97-AF65-F5344CB8AC3E}">
        <p14:creationId xmlns:p14="http://schemas.microsoft.com/office/powerpoint/2010/main" val="252690081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bs-Latn-B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s-Latn-BA"/>
          </a:p>
        </p:txBody>
      </p:sp>
      <p:sp>
        <p:nvSpPr>
          <p:cNvPr id="11" name="Date Placeholder 3"/>
          <p:cNvSpPr>
            <a:spLocks noGrp="1"/>
          </p:cNvSpPr>
          <p:nvPr userDrawn="1"/>
        </p:nvSpPr>
        <p:spPr>
          <a:xfrm>
            <a:off x="838200" y="6341841"/>
            <a:ext cx="1121229" cy="365125"/>
          </a:xfrm>
          <a:prstGeom prst="rect">
            <a:avLst/>
          </a:prstGeom>
        </p:spPr>
        <p:txBody>
          <a:bodyPr vert="horz" lIns="91440" tIns="45720" rIns="91440" bIns="45720" rtlCol="0" anchor="ctr"/>
          <a:lstStyle>
            <a:defPPr>
              <a:defRPr lang="sr-Latn-R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935274-9966-4543-BA1B-12F9932C986D}" type="datetime1">
              <a:rPr lang="bs-Latn-BA" smtClean="0"/>
              <a:pPr/>
              <a:t>27.8.2020</a:t>
            </a:fld>
            <a:endParaRPr lang="bs-Latn-BA"/>
          </a:p>
        </p:txBody>
      </p:sp>
      <p:sp>
        <p:nvSpPr>
          <p:cNvPr id="12" name="Footer Placeholder 4"/>
          <p:cNvSpPr>
            <a:spLocks noGrp="1"/>
          </p:cNvSpPr>
          <p:nvPr userDrawn="1"/>
        </p:nvSpPr>
        <p:spPr>
          <a:xfrm>
            <a:off x="2392383" y="6341841"/>
            <a:ext cx="7064209" cy="365125"/>
          </a:xfrm>
          <a:prstGeom prst="rect">
            <a:avLst/>
          </a:prstGeom>
        </p:spPr>
        <p:txBody>
          <a:bodyPr vert="horz" lIns="91440" tIns="45720" rIns="91440" bIns="45720" rtlCol="0" anchor="ctr"/>
          <a:lstStyle>
            <a:defPPr>
              <a:defRPr lang="sr-Latn-R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bs-Latn-BA" dirty="0" smtClean="0"/>
              <a:t>Elvis Ahmetović: Writing Project Proposals</a:t>
            </a:r>
            <a:endParaRPr lang="bs-Latn-BA" dirty="0"/>
          </a:p>
        </p:txBody>
      </p:sp>
      <p:sp>
        <p:nvSpPr>
          <p:cNvPr id="13" name="Slide Number Placeholder 5"/>
          <p:cNvSpPr>
            <a:spLocks noGrp="1"/>
          </p:cNvSpPr>
          <p:nvPr userDrawn="1"/>
        </p:nvSpPr>
        <p:spPr>
          <a:xfrm>
            <a:off x="10624456" y="6341841"/>
            <a:ext cx="729343" cy="365125"/>
          </a:xfrm>
          <a:prstGeom prst="rect">
            <a:avLst/>
          </a:prstGeom>
        </p:spPr>
        <p:txBody>
          <a:bodyPr vert="horz" lIns="91440" tIns="45720" rIns="91440" bIns="45720" rtlCol="0" anchor="ctr"/>
          <a:lstStyle>
            <a:defPPr>
              <a:defRPr lang="sr-Latn-R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256983-BF60-496B-A290-E84EF9D034AC}" type="slidenum">
              <a:rPr lang="bs-Latn-BA" smtClean="0"/>
              <a:pPr/>
              <a:t>‹#›</a:t>
            </a:fld>
            <a:endParaRPr lang="bs-Latn-BA"/>
          </a:p>
        </p:txBody>
      </p:sp>
      <p:pic>
        <p:nvPicPr>
          <p:cNvPr id="14" name="Picture 13"/>
          <p:cNvPicPr>
            <a:picLocks noChangeAspect="1"/>
          </p:cNvPicPr>
          <p:nvPr userDrawn="1"/>
        </p:nvPicPr>
        <p:blipFill>
          <a:blip r:embed="rId12"/>
          <a:stretch>
            <a:fillRect/>
          </a:stretch>
        </p:blipFill>
        <p:spPr>
          <a:xfrm>
            <a:off x="1937646" y="6343312"/>
            <a:ext cx="454737" cy="360000"/>
          </a:xfrm>
          <a:prstGeom prst="rect">
            <a:avLst/>
          </a:prstGeom>
        </p:spPr>
      </p:pic>
      <p:pic>
        <p:nvPicPr>
          <p:cNvPr id="15" name="Picture 14"/>
          <p:cNvPicPr>
            <a:picLocks noChangeAspect="1"/>
          </p:cNvPicPr>
          <p:nvPr userDrawn="1"/>
        </p:nvPicPr>
        <p:blipFill>
          <a:blip r:embed="rId13"/>
          <a:stretch>
            <a:fillRect/>
          </a:stretch>
        </p:blipFill>
        <p:spPr>
          <a:xfrm>
            <a:off x="9456592" y="6343312"/>
            <a:ext cx="1242352" cy="360000"/>
          </a:xfrm>
          <a:prstGeom prst="rect">
            <a:avLst/>
          </a:prstGeom>
        </p:spPr>
      </p:pic>
    </p:spTree>
    <p:extLst>
      <p:ext uri="{BB962C8B-B14F-4D97-AF65-F5344CB8AC3E}">
        <p14:creationId xmlns:p14="http://schemas.microsoft.com/office/powerpoint/2010/main" val="24486650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r-Latn-R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mailto:elvis.ahmetovic@untz.ba" TargetMode="Externa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20.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22.png"/><Relationship Id="rId4" Type="http://schemas.openxmlformats.org/officeDocument/2006/relationships/hyperlink" Target="https://www.un.org/sustainabledevelopment/"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ec.europa.eu/info/funding-tenders/funding-opportunities_en" TargetMode="External"/><Relationship Id="rId2" Type="http://schemas.openxmlformats.org/officeDocument/2006/relationships/image" Target="../media/image24.png"/><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hyperlink" Target="https://ec.europa.eu/programmes/erasmus-plus/about_en" TargetMode="External"/><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hyperlink" Target="https://interbaproject.com/" TargetMode="External"/><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hyperlink" Target="https://www.cost.eu/"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diagramLayout" Target="../diagrams/layout5.xml"/><Relationship Id="rId13" Type="http://schemas.openxmlformats.org/officeDocument/2006/relationships/image" Target="../media/image33.png"/><Relationship Id="rId3" Type="http://schemas.openxmlformats.org/officeDocument/2006/relationships/diagramLayout" Target="../diagrams/layout4.xml"/><Relationship Id="rId7" Type="http://schemas.openxmlformats.org/officeDocument/2006/relationships/diagramData" Target="../diagrams/data5.xml"/><Relationship Id="rId12" Type="http://schemas.openxmlformats.org/officeDocument/2006/relationships/hyperlink" Target="https://ec.europa.eu/research/mariecurieactions/node_en" TargetMode="Externa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 Id="rId14" Type="http://schemas.openxmlformats.org/officeDocument/2006/relationships/hyperlink" Target="https://ec.europa.eu/research/mariecurieactions/actions/get-funding_en"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5" Type="http://schemas.openxmlformats.org/officeDocument/2006/relationships/hyperlink" Target="https://www.ceepus.info/#nbb" TargetMode="External"/><Relationship Id="rId4" Type="http://schemas.openxmlformats.org/officeDocument/2006/relationships/image" Target="../media/image37.png"/></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jpeg"/><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26.xml.rels><?xml version="1.0" encoding="UTF-8" standalone="yes"?>
<Relationships xmlns="http://schemas.openxmlformats.org/package/2006/relationships"><Relationship Id="rId3" Type="http://schemas.openxmlformats.org/officeDocument/2006/relationships/hyperlink" Target="https://www.daad.de/en/" TargetMode="External"/><Relationship Id="rId7" Type="http://schemas.openxmlformats.org/officeDocument/2006/relationships/hyperlink" Target="https://oead.at/" TargetMode="External"/><Relationship Id="rId2" Type="http://schemas.openxmlformats.org/officeDocument/2006/relationships/image" Target="../media/image43.png"/><Relationship Id="rId1" Type="http://schemas.openxmlformats.org/officeDocument/2006/relationships/slideLayout" Target="../slideLayouts/slideLayout2.xml"/><Relationship Id="rId6" Type="http://schemas.openxmlformats.org/officeDocument/2006/relationships/hyperlink" Target="https://www.cies.org/" TargetMode="External"/><Relationship Id="rId5" Type="http://schemas.openxmlformats.org/officeDocument/2006/relationships/image" Target="../media/image45.png"/><Relationship Id="rId4" Type="http://schemas.openxmlformats.org/officeDocument/2006/relationships/image" Target="../media/image44.png"/></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47.pn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gif"/><Relationship Id="rId4" Type="http://schemas.openxmlformats.org/officeDocument/2006/relationships/image" Target="../media/image7.gif"/></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48.pn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9.xml"/><Relationship Id="rId7" Type="http://schemas.openxmlformats.org/officeDocument/2006/relationships/image" Target="../media/image49.png"/><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3.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diagramLayout" Target="../diagrams/layout10.xml"/><Relationship Id="rId7" Type="http://schemas.openxmlformats.org/officeDocument/2006/relationships/image" Target="../media/image50.jpeg"/><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2.png"/><Relationship Id="rId1" Type="http://schemas.openxmlformats.org/officeDocument/2006/relationships/slideLayout" Target="../slideLayouts/slideLayout2.xml"/><Relationship Id="rId5" Type="http://schemas.openxmlformats.org/officeDocument/2006/relationships/image" Target="../media/image50.jpeg"/><Relationship Id="rId4" Type="http://schemas.openxmlformats.org/officeDocument/2006/relationships/image" Target="../media/image53.png"/></Relationships>
</file>

<file path=ppt/slides/_rels/slide35.xml.rels><?xml version="1.0" encoding="UTF-8" standalone="yes"?>
<Relationships xmlns="http://schemas.openxmlformats.org/package/2006/relationships"><Relationship Id="rId3" Type="http://schemas.openxmlformats.org/officeDocument/2006/relationships/hyperlink" Target="https://ec.europa.eu/info/research-and-innovation/events/upcoming-events/european-research-and-innovation-days_en" TargetMode="External"/><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ec.europa.eu/research/mariecurieactions/events/science-wonderful-2020_en" TargetMode="External"/><Relationship Id="rId2" Type="http://schemas.openxmlformats.org/officeDocument/2006/relationships/image" Target="../media/image55.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8" Type="http://schemas.openxmlformats.org/officeDocument/2006/relationships/hyperlink" Target="http://h2020.com.ua/wp-content/uploads/2016/03/proposal-writing_final_kiev_GWcom.pptx" TargetMode="External"/><Relationship Id="rId13" Type="http://schemas.openxmlformats.org/officeDocument/2006/relationships/hyperlink" Target="https://www.aib.edu.au/blog/career-development/how-setting-goals-can-improve-your-work-performance/" TargetMode="External"/><Relationship Id="rId3" Type="http://schemas.openxmlformats.org/officeDocument/2006/relationships/hyperlink" Target="https://www.slideshare.net/donruca/how-to-write-good-scientific-project-proposals-a-comprehensive-guide" TargetMode="External"/><Relationship Id="rId7" Type="http://schemas.openxmlformats.org/officeDocument/2006/relationships/hyperlink" Target="https://www.umass.edu/cfr/grant-writing/questions-think-about-when-planning-project" TargetMode="External"/><Relationship Id="rId12" Type="http://schemas.openxmlformats.org/officeDocument/2006/relationships/hyperlink" Target="https://wbc-rti.info/" TargetMode="External"/><Relationship Id="rId2" Type="http://schemas.openxmlformats.org/officeDocument/2006/relationships/hyperlink" Target="https://www.indeed.com/career-advice/career-development/how-to-write-a-project-proposal" TargetMode="External"/><Relationship Id="rId1" Type="http://schemas.openxmlformats.org/officeDocument/2006/relationships/slideLayout" Target="../slideLayouts/slideLayout2.xml"/><Relationship Id="rId6" Type="http://schemas.openxmlformats.org/officeDocument/2006/relationships/hyperlink" Target="https://www.mavenlink.com/resources/project-proposal" TargetMode="External"/><Relationship Id="rId11" Type="http://schemas.openxmlformats.org/officeDocument/2006/relationships/hyperlink" Target="https://utt.edu.tt/documents/files/9th_edf_project_proposal_template.pdf" TargetMode="External"/><Relationship Id="rId5" Type="http://schemas.openxmlformats.org/officeDocument/2006/relationships/hyperlink" Target="https://www.youtube.com/watch?v=3jSQU-_tdA4" TargetMode="External"/><Relationship Id="rId15" Type="http://schemas.openxmlformats.org/officeDocument/2006/relationships/image" Target="../media/image56.png"/><Relationship Id="rId10" Type="http://schemas.openxmlformats.org/officeDocument/2006/relationships/hyperlink" Target="https://www.projectsmart.co.uk/managing-small-projects.php" TargetMode="External"/><Relationship Id="rId4" Type="http://schemas.openxmlformats.org/officeDocument/2006/relationships/hyperlink" Target="https://www.youtube.com/watch?v=8cUwqxDrGYM" TargetMode="External"/><Relationship Id="rId9" Type="http://schemas.openxmlformats.org/officeDocument/2006/relationships/hyperlink" Target="https://www.slideshare.net/vricigliano/wh-questions-10147805" TargetMode="External"/><Relationship Id="rId14" Type="http://schemas.openxmlformats.org/officeDocument/2006/relationships/hyperlink" Target="From%20idea%20to%20funded%20project%20grant%20proposals%20for%20the%20digital%20age%20by%20Julia%20M.%20Jacobsen,%20Jan%20Fay%20Kress,%20Jane%20Colburn%20Belcher%20(z-lib.org).pdf"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www.connect2020.online/" TargetMode="External"/><Relationship Id="rId2" Type="http://schemas.openxmlformats.org/officeDocument/2006/relationships/image" Target="../media/image57.png"/><Relationship Id="rId1" Type="http://schemas.openxmlformats.org/officeDocument/2006/relationships/slideLayout" Target="../slideLayouts/slideLayout2.xml"/><Relationship Id="rId5" Type="http://schemas.openxmlformats.org/officeDocument/2006/relationships/image" Target="../media/image59.JPG"/><Relationship Id="rId4" Type="http://schemas.openxmlformats.org/officeDocument/2006/relationships/image" Target="../media/image58.png"/></Relationships>
</file>

<file path=ppt/slides/_rels/slide39.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dictionary.cambridge.org/dictionary/english/project" TargetMode="External"/><Relationship Id="rId1" Type="http://schemas.openxmlformats.org/officeDocument/2006/relationships/slideLayout" Target="../slideLayouts/slideLayout4.xml"/><Relationship Id="rId6" Type="http://schemas.openxmlformats.org/officeDocument/2006/relationships/hyperlink" Target="https://dictionary.cambridge.org/dictionary/english/proposal" TargetMode="Externa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99708" y="1121714"/>
            <a:ext cx="9144000" cy="1648117"/>
          </a:xfrm>
        </p:spPr>
        <p:txBody>
          <a:bodyPr>
            <a:normAutofit/>
          </a:bodyPr>
          <a:lstStyle/>
          <a:p>
            <a:r>
              <a:rPr lang="bs-Latn-BA" b="1" dirty="0" smtClean="0">
                <a:effectLst>
                  <a:outerShdw blurRad="38100" dist="38100" dir="2700000" algn="tl">
                    <a:srgbClr val="000000">
                      <a:alpha val="43137"/>
                    </a:srgbClr>
                  </a:outerShdw>
                </a:effectLst>
              </a:rPr>
              <a:t>Writing project proposals</a:t>
            </a:r>
            <a:endParaRPr lang="bs-Latn-BA" b="1" dirty="0">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1381952" y="3078256"/>
            <a:ext cx="9144000" cy="1655762"/>
          </a:xfrm>
        </p:spPr>
        <p:txBody>
          <a:bodyPr/>
          <a:lstStyle/>
          <a:p>
            <a:r>
              <a:rPr lang="bs-Latn-BA" dirty="0" smtClean="0"/>
              <a:t>Elvis Ahmetović</a:t>
            </a:r>
            <a:br>
              <a:rPr lang="bs-Latn-BA" dirty="0" smtClean="0"/>
            </a:br>
            <a:r>
              <a:rPr lang="bs-Latn-BA" sz="2000" dirty="0" smtClean="0">
                <a:hlinkClick r:id="rId2"/>
              </a:rPr>
              <a:t>elvis.ahmetovic@untz.ba</a:t>
            </a:r>
            <a:r>
              <a:rPr lang="bs-Latn-BA" sz="2000" dirty="0" smtClean="0"/>
              <a:t> </a:t>
            </a:r>
            <a:r>
              <a:rPr lang="bs-Latn-BA" dirty="0" smtClean="0"/>
              <a:t> </a:t>
            </a:r>
          </a:p>
        </p:txBody>
      </p:sp>
      <p:pic>
        <p:nvPicPr>
          <p:cNvPr id="6" name="Picture 5"/>
          <p:cNvPicPr>
            <a:picLocks noChangeAspect="1"/>
          </p:cNvPicPr>
          <p:nvPr/>
        </p:nvPicPr>
        <p:blipFill>
          <a:blip r:embed="rId3"/>
          <a:stretch>
            <a:fillRect/>
          </a:stretch>
        </p:blipFill>
        <p:spPr>
          <a:xfrm>
            <a:off x="4069248" y="374845"/>
            <a:ext cx="4121588" cy="458833"/>
          </a:xfrm>
          <a:prstGeom prst="rect">
            <a:avLst/>
          </a:prstGeom>
        </p:spPr>
      </p:pic>
      <p:pic>
        <p:nvPicPr>
          <p:cNvPr id="12" name="Picture 11"/>
          <p:cNvPicPr>
            <a:picLocks noChangeAspect="1"/>
          </p:cNvPicPr>
          <p:nvPr/>
        </p:nvPicPr>
        <p:blipFill>
          <a:blip r:embed="rId4"/>
          <a:stretch>
            <a:fillRect/>
          </a:stretch>
        </p:blipFill>
        <p:spPr>
          <a:xfrm>
            <a:off x="4740670" y="4051566"/>
            <a:ext cx="2414726" cy="2318138"/>
          </a:xfrm>
          <a:prstGeom prst="rect">
            <a:avLst/>
          </a:prstGeom>
        </p:spPr>
      </p:pic>
    </p:spTree>
    <p:extLst>
      <p:ext uri="{BB962C8B-B14F-4D97-AF65-F5344CB8AC3E}">
        <p14:creationId xmlns:p14="http://schemas.microsoft.com/office/powerpoint/2010/main" val="23266659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loud Callout 3"/>
          <p:cNvSpPr/>
          <p:nvPr/>
        </p:nvSpPr>
        <p:spPr>
          <a:xfrm>
            <a:off x="4101279" y="2402737"/>
            <a:ext cx="4214046" cy="2097054"/>
          </a:xfrm>
          <a:prstGeom prst="cloudCallout">
            <a:avLst/>
          </a:prstGeom>
          <a:solidFill>
            <a:schemeClr val="accent1">
              <a:lumMod val="40000"/>
              <a:lumOff val="6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BA" sz="2000" b="1" dirty="0" smtClean="0">
                <a:ln w="0"/>
                <a:solidFill>
                  <a:srgbClr val="FF00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WHAT IS A PROJECT PROPOSAL?</a:t>
            </a:r>
            <a:endParaRPr lang="en-GB" sz="2000" b="1" dirty="0">
              <a:ln w="0"/>
              <a:solidFill>
                <a:srgbClr val="FF00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5" name="Right Arrow 4"/>
          <p:cNvSpPr/>
          <p:nvPr/>
        </p:nvSpPr>
        <p:spPr>
          <a:xfrm rot="12735280">
            <a:off x="3628881" y="2093677"/>
            <a:ext cx="720000" cy="236017"/>
          </a:xfrm>
          <a:prstGeom prst="rightArrow">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p:cNvSpPr/>
          <p:nvPr/>
        </p:nvSpPr>
        <p:spPr>
          <a:xfrm>
            <a:off x="151280" y="218291"/>
            <a:ext cx="3324611" cy="1651096"/>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r-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ctr"/>
            <a:r>
              <a:rPr lang="hr-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 </a:t>
            </a:r>
            <a:r>
              <a:rPr lang="hr-BA" sz="14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a:t>
            </a:r>
            <a:r>
              <a:rPr lang="en-GB" sz="1400" dirty="0" err="1"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ocument</a:t>
            </a:r>
            <a:r>
              <a:rPr lang="en-GB" sz="14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GB"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that facilitates a professional relationship between an organization and outside contributors.</a:t>
            </a:r>
            <a:endParaRPr lang="hr-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ctr"/>
            <a:endParaRPr lang="en-GB"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7" name="Oval 6"/>
          <p:cNvSpPr/>
          <p:nvPr/>
        </p:nvSpPr>
        <p:spPr>
          <a:xfrm>
            <a:off x="8789262" y="212871"/>
            <a:ext cx="3324611" cy="1651096"/>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bs-Latn-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 </a:t>
            </a:r>
            <a:r>
              <a:rPr lang="en-US" sz="14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document</a:t>
            </a:r>
            <a:r>
              <a:rPr lang="en-US"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that outlines everything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stakeholders</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need to know to initiate a </a:t>
            </a:r>
            <a:r>
              <a:rPr lang="en-US"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project</a:t>
            </a:r>
            <a:r>
              <a:rPr lang="bs-Latn-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t>
            </a:r>
            <a:endParaRPr lang="en-GB"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8" name="Right Arrow 7"/>
          <p:cNvSpPr/>
          <p:nvPr/>
        </p:nvSpPr>
        <p:spPr>
          <a:xfrm rot="19649486">
            <a:off x="8195505" y="2003973"/>
            <a:ext cx="720000" cy="236017"/>
          </a:xfrm>
          <a:prstGeom prst="rightArrow">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p:cNvSpPr/>
          <p:nvPr/>
        </p:nvSpPr>
        <p:spPr>
          <a:xfrm>
            <a:off x="8770213" y="2604677"/>
            <a:ext cx="3324611" cy="1651096"/>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bs-Latn-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a:t>
            </a:r>
            <a:r>
              <a:rPr lang="en-US"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sz="14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document</a:t>
            </a:r>
            <a:r>
              <a:rPr lang="en-US"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that tell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stakeholders</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why your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project ideas </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should be executed</a:t>
            </a:r>
            <a:r>
              <a:rPr lang="en-GB"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endParaRPr lang="hr-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46310" y="4668203"/>
            <a:ext cx="1037609" cy="1696250"/>
          </a:xfrm>
          <a:prstGeom prst="rect">
            <a:avLst/>
          </a:prstGeom>
        </p:spPr>
      </p:pic>
      <p:sp>
        <p:nvSpPr>
          <p:cNvPr id="12" name="Right Arrow 11"/>
          <p:cNvSpPr/>
          <p:nvPr/>
        </p:nvSpPr>
        <p:spPr>
          <a:xfrm rot="8802047">
            <a:off x="3560754" y="4705319"/>
            <a:ext cx="720000" cy="236017"/>
          </a:xfrm>
          <a:prstGeom prst="rightArrow">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p:cNvSpPr/>
          <p:nvPr/>
        </p:nvSpPr>
        <p:spPr>
          <a:xfrm>
            <a:off x="160805" y="2515729"/>
            <a:ext cx="3324611" cy="1651096"/>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bs-Latn-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a:t>
            </a:r>
            <a:r>
              <a:rPr lang="en-US"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document</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that is used to convince a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sponsor</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that a project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needs to be </a:t>
            </a:r>
            <a:r>
              <a:rPr lang="bs-Latn-BA" sz="14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done</a:t>
            </a:r>
            <a:r>
              <a:rPr lang="en-US" sz="14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to solve</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 particular </a:t>
            </a:r>
            <a:r>
              <a:rPr lang="en-US"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business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problem</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or </a:t>
            </a:r>
            <a:r>
              <a:rPr lang="en-US"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opportunity</a:t>
            </a:r>
            <a:r>
              <a:rPr lang="bs-Latn-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t>
            </a:r>
            <a:endParaRPr lang="en-GB"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5" name="Oval 14"/>
          <p:cNvSpPr/>
          <p:nvPr/>
        </p:nvSpPr>
        <p:spPr>
          <a:xfrm>
            <a:off x="4664618" y="78311"/>
            <a:ext cx="3326400" cy="1651096"/>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r-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ctr"/>
            <a:r>
              <a:rPr lang="bs-Latn-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 </a:t>
            </a:r>
            <a:r>
              <a:rPr lang="en-US"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critical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document</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that you present to a client, sponsor or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stakeholder</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to get your project approved or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receive funding </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for it</a:t>
            </a:r>
            <a:r>
              <a:rPr lang="en-GB"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t>
            </a:r>
            <a:endParaRPr lang="hr-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ctr"/>
            <a:endParaRPr lang="en-GB"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6" name="Oval 15"/>
          <p:cNvSpPr/>
          <p:nvPr/>
        </p:nvSpPr>
        <p:spPr>
          <a:xfrm>
            <a:off x="65556" y="4624361"/>
            <a:ext cx="3324611" cy="1651096"/>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bs-Latn-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a:t>
            </a:r>
            <a:r>
              <a:rPr lang="en-US"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 </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important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document </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describing </a:t>
            </a:r>
            <a:r>
              <a:rPr lang="en-US" sz="14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key details </a:t>
            </a:r>
            <a:r>
              <a:rPr lang="en-US"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about a </a:t>
            </a:r>
            <a:r>
              <a:rPr lang="en-US"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project</a:t>
            </a:r>
            <a:r>
              <a:rPr lang="bs-Latn-BA" sz="14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t>
            </a:r>
            <a:endParaRPr lang="en-GB" sz="1400"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8" name="Right Arrow 17"/>
          <p:cNvSpPr/>
          <p:nvPr/>
        </p:nvSpPr>
        <p:spPr>
          <a:xfrm rot="16200000">
            <a:off x="5990509" y="2019992"/>
            <a:ext cx="720000" cy="236017"/>
          </a:xfrm>
          <a:prstGeom prst="rightArrow">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ight Arrow 18"/>
          <p:cNvSpPr/>
          <p:nvPr/>
        </p:nvSpPr>
        <p:spPr>
          <a:xfrm rot="10800000">
            <a:off x="3570804" y="3389871"/>
            <a:ext cx="720000" cy="236017"/>
          </a:xfrm>
          <a:prstGeom prst="rightArrow">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ight Arrow 19"/>
          <p:cNvSpPr/>
          <p:nvPr/>
        </p:nvSpPr>
        <p:spPr>
          <a:xfrm>
            <a:off x="8010068" y="3213718"/>
            <a:ext cx="720000" cy="236017"/>
          </a:xfrm>
          <a:prstGeom prst="rightArrow">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220921" y="4836930"/>
            <a:ext cx="1176925" cy="338554"/>
          </a:xfrm>
          <a:prstGeom prst="rect">
            <a:avLst/>
          </a:prstGeom>
        </p:spPr>
        <p:txBody>
          <a:bodyPr wrap="none">
            <a:spAutoFit/>
          </a:bodyPr>
          <a:lstStyle/>
          <a:p>
            <a:r>
              <a:rPr lang="bs-Latn-BA" sz="16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a:t>
            </a:r>
            <a:r>
              <a:rPr lang="en-US" sz="1600" dirty="0" err="1"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ocument</a:t>
            </a:r>
            <a:r>
              <a:rPr lang="en-US" sz="1600" dirty="0" smtClean="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endParaRPr lang="bs-Latn-BA" sz="1600" dirty="0"/>
          </a:p>
        </p:txBody>
      </p:sp>
      <p:sp>
        <p:nvSpPr>
          <p:cNvPr id="22" name="Rectangle 21"/>
          <p:cNvSpPr/>
          <p:nvPr/>
        </p:nvSpPr>
        <p:spPr>
          <a:xfrm>
            <a:off x="5228679" y="5795641"/>
            <a:ext cx="2601994" cy="338554"/>
          </a:xfrm>
          <a:prstGeom prst="rect">
            <a:avLst/>
          </a:prstGeom>
        </p:spPr>
        <p:txBody>
          <a:bodyPr wrap="none">
            <a:spAutoFit/>
          </a:bodyPr>
          <a:lstStyle/>
          <a:p>
            <a:r>
              <a:rPr lang="bs-Latn-BA" sz="16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Key details about a project</a:t>
            </a:r>
            <a:endParaRPr lang="bs-Latn-BA" sz="1600" dirty="0"/>
          </a:p>
        </p:txBody>
      </p:sp>
      <p:sp>
        <p:nvSpPr>
          <p:cNvPr id="23" name="Rectangle 22"/>
          <p:cNvSpPr/>
          <p:nvPr/>
        </p:nvSpPr>
        <p:spPr>
          <a:xfrm>
            <a:off x="5228679" y="5478594"/>
            <a:ext cx="1369286" cy="338554"/>
          </a:xfrm>
          <a:prstGeom prst="rect">
            <a:avLst/>
          </a:prstGeom>
        </p:spPr>
        <p:txBody>
          <a:bodyPr wrap="none">
            <a:spAutoFit/>
          </a:bodyPr>
          <a:lstStyle/>
          <a:p>
            <a:r>
              <a:rPr lang="bs-Latn-BA" sz="16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Project ideas</a:t>
            </a:r>
            <a:endParaRPr lang="bs-Latn-BA" sz="1600" dirty="0"/>
          </a:p>
        </p:txBody>
      </p:sp>
      <p:sp>
        <p:nvSpPr>
          <p:cNvPr id="24" name="Rectangle 23"/>
          <p:cNvSpPr/>
          <p:nvPr/>
        </p:nvSpPr>
        <p:spPr>
          <a:xfrm>
            <a:off x="5238204" y="6116769"/>
            <a:ext cx="2303836" cy="338554"/>
          </a:xfrm>
          <a:prstGeom prst="rect">
            <a:avLst/>
          </a:prstGeom>
        </p:spPr>
        <p:txBody>
          <a:bodyPr wrap="none">
            <a:spAutoFit/>
          </a:bodyPr>
          <a:lstStyle/>
          <a:p>
            <a:r>
              <a:rPr lang="bs-Latn-BA" sz="16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Sponsors/Stakeholders</a:t>
            </a:r>
            <a:endParaRPr lang="bs-Latn-BA" sz="1600" dirty="0"/>
          </a:p>
        </p:txBody>
      </p:sp>
      <p:sp>
        <p:nvSpPr>
          <p:cNvPr id="25" name="Rectangle 24"/>
          <p:cNvSpPr/>
          <p:nvPr/>
        </p:nvSpPr>
        <p:spPr>
          <a:xfrm>
            <a:off x="5211396" y="5160780"/>
            <a:ext cx="2510624" cy="338554"/>
          </a:xfrm>
          <a:prstGeom prst="rect">
            <a:avLst/>
          </a:prstGeom>
        </p:spPr>
        <p:txBody>
          <a:bodyPr wrap="none">
            <a:spAutoFit/>
          </a:bodyPr>
          <a:lstStyle/>
          <a:p>
            <a:r>
              <a:rPr lang="bs-Latn-BA" sz="16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Needs to solve a problem</a:t>
            </a:r>
            <a:endParaRPr lang="bs-Latn-BA" sz="1600" dirty="0"/>
          </a:p>
        </p:txBody>
      </p:sp>
      <p:sp>
        <p:nvSpPr>
          <p:cNvPr id="28" name="Rectangle 27"/>
          <p:cNvSpPr/>
          <p:nvPr/>
        </p:nvSpPr>
        <p:spPr>
          <a:xfrm>
            <a:off x="5228679" y="6501852"/>
            <a:ext cx="3615092" cy="338554"/>
          </a:xfrm>
          <a:prstGeom prst="rect">
            <a:avLst/>
          </a:prstGeom>
        </p:spPr>
        <p:txBody>
          <a:bodyPr wrap="none">
            <a:spAutoFit/>
          </a:bodyPr>
          <a:lstStyle/>
          <a:p>
            <a:r>
              <a:rPr lang="bs-Latn-BA" sz="1600"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Receive funding and solve a problem</a:t>
            </a:r>
            <a:endParaRPr lang="bs-Latn-BA" sz="1600" dirty="0"/>
          </a:p>
        </p:txBody>
      </p:sp>
      <p:pic>
        <p:nvPicPr>
          <p:cNvPr id="32" name="Picture 31"/>
          <p:cNvPicPr>
            <a:picLocks noChangeAspect="1"/>
          </p:cNvPicPr>
          <p:nvPr/>
        </p:nvPicPr>
        <p:blipFill>
          <a:blip r:embed="rId3"/>
          <a:stretch>
            <a:fillRect/>
          </a:stretch>
        </p:blipFill>
        <p:spPr>
          <a:xfrm>
            <a:off x="7857027" y="4203676"/>
            <a:ext cx="1389300" cy="2189719"/>
          </a:xfrm>
          <a:prstGeom prst="rect">
            <a:avLst/>
          </a:prstGeom>
        </p:spPr>
      </p:pic>
    </p:spTree>
    <p:extLst>
      <p:ext uri="{BB962C8B-B14F-4D97-AF65-F5344CB8AC3E}">
        <p14:creationId xmlns:p14="http://schemas.microsoft.com/office/powerpoint/2010/main" val="3964034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down)">
                                      <p:cBhvr>
                                        <p:cTn id="15" dur="500"/>
                                        <p:tgtEl>
                                          <p:spTgt spid="19"/>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down)">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barn(inVertical)">
                                      <p:cBhvr>
                                        <p:cTn id="31" dur="500"/>
                                        <p:tgtEl>
                                          <p:spTgt spid="18"/>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barn(inVertical)">
                                      <p:cBhvr>
                                        <p:cTn id="34" dur="500"/>
                                        <p:tgtEl>
                                          <p:spTgt spid="15"/>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barn(inVertical)">
                                      <p:cBhvr>
                                        <p:cTn id="39" dur="500"/>
                                        <p:tgtEl>
                                          <p:spTgt spid="8"/>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barn(inVertical)">
                                      <p:cBhvr>
                                        <p:cTn id="42" dur="5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fade">
                                      <p:cBhvr>
                                        <p:cTn id="50" dur="500"/>
                                        <p:tgtEl>
                                          <p:spTgt spid="9"/>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nodeType="click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down)">
                                      <p:cBhvr>
                                        <p:cTn id="55" dur="500"/>
                                        <p:tgtEl>
                                          <p:spTgt spid="32"/>
                                        </p:tgtEl>
                                      </p:cBhvr>
                                    </p:animEffect>
                                  </p:childTnLst>
                                </p:cTn>
                              </p:par>
                            </p:childTnLst>
                          </p:cTn>
                        </p:par>
                      </p:childTnLst>
                    </p:cTn>
                  </p:par>
                  <p:par>
                    <p:cTn id="56" fill="hold">
                      <p:stCondLst>
                        <p:cond delay="indefinite"/>
                      </p:stCondLst>
                      <p:childTnLst>
                        <p:par>
                          <p:cTn id="57" fill="hold">
                            <p:stCondLst>
                              <p:cond delay="0"/>
                            </p:stCondLst>
                            <p:childTnLst>
                              <p:par>
                                <p:cTn id="58" presetID="16" presetClass="entr" presetSubtype="21" fill="hold" grpId="0" nodeType="click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barn(inVertical)">
                                      <p:cBhvr>
                                        <p:cTn id="60" dur="500"/>
                                        <p:tgtEl>
                                          <p:spTgt spid="21"/>
                                        </p:tgtEl>
                                      </p:cBhvr>
                                    </p:animEffect>
                                  </p:childTnLst>
                                </p:cTn>
                              </p:par>
                            </p:childTnLst>
                          </p:cTn>
                        </p:par>
                      </p:childTnLst>
                    </p:cTn>
                  </p:par>
                  <p:par>
                    <p:cTn id="61" fill="hold">
                      <p:stCondLst>
                        <p:cond delay="indefinite"/>
                      </p:stCondLst>
                      <p:childTnLst>
                        <p:par>
                          <p:cTn id="62" fill="hold">
                            <p:stCondLst>
                              <p:cond delay="0"/>
                            </p:stCondLst>
                            <p:childTnLst>
                              <p:par>
                                <p:cTn id="63" presetID="16" presetClass="entr" presetSubtype="21" fill="hold" grpId="0" nodeType="click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barn(inVertical)">
                                      <p:cBhvr>
                                        <p:cTn id="65" dur="500"/>
                                        <p:tgtEl>
                                          <p:spTgt spid="25"/>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3"/>
                                        </p:tgtEl>
                                        <p:attrNameLst>
                                          <p:attrName>style.visibility</p:attrName>
                                        </p:attrNameLst>
                                      </p:cBhvr>
                                      <p:to>
                                        <p:strVal val="visible"/>
                                      </p:to>
                                    </p:set>
                                    <p:animEffect transition="in" filter="fade">
                                      <p:cBhvr>
                                        <p:cTn id="70" dur="500"/>
                                        <p:tgtEl>
                                          <p:spTgt spid="23"/>
                                        </p:tgtEl>
                                      </p:cBhvr>
                                    </p:animEffect>
                                  </p:childTnLst>
                                </p:cTn>
                              </p:par>
                            </p:childTnLst>
                          </p:cTn>
                        </p:par>
                      </p:childTnLst>
                    </p:cTn>
                  </p:par>
                  <p:par>
                    <p:cTn id="71" fill="hold">
                      <p:stCondLst>
                        <p:cond delay="indefinite"/>
                      </p:stCondLst>
                      <p:childTnLst>
                        <p:par>
                          <p:cTn id="72" fill="hold">
                            <p:stCondLst>
                              <p:cond delay="0"/>
                            </p:stCondLst>
                            <p:childTnLst>
                              <p:par>
                                <p:cTn id="73" presetID="16" presetClass="entr" presetSubtype="21" fill="hold" grpId="0" nodeType="clickEffect">
                                  <p:stCondLst>
                                    <p:cond delay="0"/>
                                  </p:stCondLst>
                                  <p:childTnLst>
                                    <p:set>
                                      <p:cBhvr>
                                        <p:cTn id="74" dur="1" fill="hold">
                                          <p:stCondLst>
                                            <p:cond delay="0"/>
                                          </p:stCondLst>
                                        </p:cTn>
                                        <p:tgtEl>
                                          <p:spTgt spid="22"/>
                                        </p:tgtEl>
                                        <p:attrNameLst>
                                          <p:attrName>style.visibility</p:attrName>
                                        </p:attrNameLst>
                                      </p:cBhvr>
                                      <p:to>
                                        <p:strVal val="visible"/>
                                      </p:to>
                                    </p:set>
                                    <p:animEffect transition="in" filter="barn(inVertical)">
                                      <p:cBhvr>
                                        <p:cTn id="75" dur="500"/>
                                        <p:tgtEl>
                                          <p:spTgt spid="22"/>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24"/>
                                        </p:tgtEl>
                                        <p:attrNameLst>
                                          <p:attrName>style.visibility</p:attrName>
                                        </p:attrNameLst>
                                      </p:cBhvr>
                                      <p:to>
                                        <p:strVal val="visible"/>
                                      </p:to>
                                    </p:set>
                                    <p:animEffect transition="in" filter="fade">
                                      <p:cBhvr>
                                        <p:cTn id="80" dur="500"/>
                                        <p:tgtEl>
                                          <p:spTgt spid="24"/>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28"/>
                                        </p:tgtEl>
                                        <p:attrNameLst>
                                          <p:attrName>style.visibility</p:attrName>
                                        </p:attrNameLst>
                                      </p:cBhvr>
                                      <p:to>
                                        <p:strVal val="visible"/>
                                      </p:to>
                                    </p:set>
                                    <p:animEffect transition="in" filter="fade">
                                      <p:cBhvr>
                                        <p:cTn id="8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2" grpId="0" animBg="1"/>
      <p:bldP spid="13" grpId="0" animBg="1"/>
      <p:bldP spid="15" grpId="0" animBg="1"/>
      <p:bldP spid="16" grpId="0" animBg="1"/>
      <p:bldP spid="18" grpId="0" animBg="1"/>
      <p:bldP spid="19" grpId="0" animBg="1"/>
      <p:bldP spid="20" grpId="0" animBg="1"/>
      <p:bldP spid="21" grpId="0"/>
      <p:bldP spid="22" grpId="0"/>
      <p:bldP spid="23" grpId="0"/>
      <p:bldP spid="24" grpId="0"/>
      <p:bldP spid="25" grpId="0"/>
      <p:bldP spid="2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838200" y="365125"/>
            <a:ext cx="10515600" cy="1325563"/>
          </a:xfrm>
        </p:spPr>
        <p:txBody>
          <a:bodyPr/>
          <a:lstStyle/>
          <a:p>
            <a:r>
              <a:rPr lang="bs-Latn-BA" b="1" dirty="0">
                <a:solidFill>
                  <a:srgbClr val="FF0000"/>
                </a:solidFill>
              </a:rPr>
              <a:t>Project</a:t>
            </a:r>
            <a:r>
              <a:rPr lang="bs-Latn-BA" b="1" dirty="0"/>
              <a:t> &amp; </a:t>
            </a:r>
            <a:r>
              <a:rPr lang="bs-Latn-BA" b="1" dirty="0">
                <a:solidFill>
                  <a:srgbClr val="0070C0"/>
                </a:solidFill>
              </a:rPr>
              <a:t>Proposal</a:t>
            </a:r>
            <a:endParaRPr lang="bs-Latn-BA" dirty="0"/>
          </a:p>
        </p:txBody>
      </p:sp>
      <p:sp>
        <p:nvSpPr>
          <p:cNvPr id="6" name="Content Placeholder 2"/>
          <p:cNvSpPr>
            <a:spLocks noGrp="1"/>
          </p:cNvSpPr>
          <p:nvPr>
            <p:ph idx="1"/>
          </p:nvPr>
        </p:nvSpPr>
        <p:spPr>
          <a:xfrm>
            <a:off x="838200" y="1716765"/>
            <a:ext cx="10515600" cy="4351338"/>
          </a:xfrm>
        </p:spPr>
        <p:txBody>
          <a:bodyPr/>
          <a:lstStyle/>
          <a:p>
            <a:r>
              <a:rPr lang="bs-Latn-BA" dirty="0" smtClean="0"/>
              <a:t>A </a:t>
            </a:r>
            <a:r>
              <a:rPr lang="bs-Latn-BA" dirty="0" smtClean="0">
                <a:solidFill>
                  <a:srgbClr val="0070C0"/>
                </a:solidFill>
              </a:rPr>
              <a:t>temporary</a:t>
            </a:r>
            <a:r>
              <a:rPr lang="bs-Latn-BA" dirty="0" smtClean="0"/>
              <a:t> and complex </a:t>
            </a:r>
            <a:r>
              <a:rPr lang="bs-Latn-BA" dirty="0" smtClean="0">
                <a:effectLst>
                  <a:outerShdw blurRad="38100" dist="38100" dir="2700000" algn="tl">
                    <a:srgbClr val="000000">
                      <a:alpha val="43137"/>
                    </a:srgbClr>
                  </a:outerShdw>
                </a:effectLst>
              </a:rPr>
              <a:t>initiative </a:t>
            </a:r>
            <a:r>
              <a:rPr lang="bs-Latn-BA" dirty="0" smtClean="0"/>
              <a:t>that is agreed, planned, and executed to achieve a specific </a:t>
            </a:r>
            <a:r>
              <a:rPr lang="bs-Latn-BA" dirty="0" smtClean="0">
                <a:solidFill>
                  <a:srgbClr val="FFC000"/>
                </a:solidFill>
              </a:rPr>
              <a:t>goal</a:t>
            </a:r>
            <a:r>
              <a:rPr lang="bs-Latn-BA" dirty="0" smtClean="0"/>
              <a:t> (e.g. to create a unique product, service or result) with an appopirate </a:t>
            </a:r>
            <a:r>
              <a:rPr lang="bs-Latn-BA" dirty="0" smtClean="0">
                <a:solidFill>
                  <a:srgbClr val="92D050"/>
                </a:solidFill>
              </a:rPr>
              <a:t>cost/budget</a:t>
            </a:r>
            <a:endParaRPr lang="bs-Latn-BA" dirty="0">
              <a:solidFill>
                <a:srgbClr val="92D050"/>
              </a:solidFill>
            </a:endParaRPr>
          </a:p>
        </p:txBody>
      </p:sp>
      <p:pic>
        <p:nvPicPr>
          <p:cNvPr id="7" name="Picture 6"/>
          <p:cNvPicPr>
            <a:picLocks noChangeAspect="1"/>
          </p:cNvPicPr>
          <p:nvPr/>
        </p:nvPicPr>
        <p:blipFill>
          <a:blip r:embed="rId2"/>
          <a:stretch>
            <a:fillRect/>
          </a:stretch>
        </p:blipFill>
        <p:spPr>
          <a:xfrm>
            <a:off x="1066801" y="3207392"/>
            <a:ext cx="9505950" cy="2824658"/>
          </a:xfrm>
          <a:prstGeom prst="rect">
            <a:avLst/>
          </a:prstGeom>
        </p:spPr>
      </p:pic>
    </p:spTree>
    <p:extLst>
      <p:ext uri="{BB962C8B-B14F-4D97-AF65-F5344CB8AC3E}">
        <p14:creationId xmlns:p14="http://schemas.microsoft.com/office/powerpoint/2010/main" val="18838206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81235"/>
            <a:ext cx="10515600" cy="1325563"/>
          </a:xfrm>
        </p:spPr>
        <p:txBody>
          <a:bodyPr/>
          <a:lstStyle/>
          <a:p>
            <a:r>
              <a:rPr lang="bs-Latn-BA" dirty="0" smtClean="0">
                <a:effectLst>
                  <a:outerShdw blurRad="38100" dist="38100" dir="2700000" algn="tl">
                    <a:srgbClr val="000000">
                      <a:alpha val="43137"/>
                    </a:srgbClr>
                  </a:outerShdw>
                </a:effectLst>
              </a:rPr>
              <a:t>The project management triple constraint</a:t>
            </a:r>
            <a:endParaRPr lang="bs-Latn-BA" dirty="0">
              <a:effectLst>
                <a:outerShdw blurRad="38100" dist="38100" dir="2700000" algn="tl">
                  <a:srgbClr val="000000">
                    <a:alpha val="43137"/>
                  </a:srgbClr>
                </a:outerShdw>
              </a:effectLst>
            </a:endParaRPr>
          </a:p>
        </p:txBody>
      </p:sp>
      <p:graphicFrame>
        <p:nvGraphicFramePr>
          <p:cNvPr id="7" name="Diagram 6"/>
          <p:cNvGraphicFramePr/>
          <p:nvPr>
            <p:extLst>
              <p:ext uri="{D42A27DB-BD31-4B8C-83A1-F6EECF244321}">
                <p14:modId xmlns:p14="http://schemas.microsoft.com/office/powerpoint/2010/main" val="1742626462"/>
              </p:ext>
            </p:extLst>
          </p:nvPr>
        </p:nvGraphicFramePr>
        <p:xfrm>
          <a:off x="1924392" y="1606797"/>
          <a:ext cx="7555168" cy="46849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29650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graphicEl>
                                              <a:dgm id="{07A7EE22-AB04-4F38-87E7-B9850EC245C7}"/>
                                            </p:graphicEl>
                                          </p:spTgt>
                                        </p:tgtEl>
                                        <p:attrNameLst>
                                          <p:attrName>style.visibility</p:attrName>
                                        </p:attrNameLst>
                                      </p:cBhvr>
                                      <p:to>
                                        <p:strVal val="visible"/>
                                      </p:to>
                                    </p:set>
                                    <p:animEffect transition="in" filter="wipe(down)">
                                      <p:cBhvr>
                                        <p:cTn id="7" dur="500"/>
                                        <p:tgtEl>
                                          <p:spTgt spid="7">
                                            <p:graphicEl>
                                              <a:dgm id="{07A7EE22-AB04-4F38-87E7-B9850EC245C7}"/>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7">
                                            <p:graphicEl>
                                              <a:dgm id="{4F0C1AD4-803C-4EE0-9FBB-25979E71CF38}"/>
                                            </p:graphicEl>
                                          </p:spTgt>
                                        </p:tgtEl>
                                        <p:attrNameLst>
                                          <p:attrName>style.visibility</p:attrName>
                                        </p:attrNameLst>
                                      </p:cBhvr>
                                      <p:to>
                                        <p:strVal val="visible"/>
                                      </p:to>
                                    </p:set>
                                    <p:animEffect transition="in" filter="wipe(down)">
                                      <p:cBhvr>
                                        <p:cTn id="12" dur="500"/>
                                        <p:tgtEl>
                                          <p:spTgt spid="7">
                                            <p:graphicEl>
                                              <a:dgm id="{4F0C1AD4-803C-4EE0-9FBB-25979E71CF38}"/>
                                            </p:graphicEl>
                                          </p:spTgt>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7">
                                            <p:graphicEl>
                                              <a:dgm id="{2467E9CE-3E46-451E-9C89-92EDD36F4618}"/>
                                            </p:graphicEl>
                                          </p:spTgt>
                                        </p:tgtEl>
                                        <p:attrNameLst>
                                          <p:attrName>style.visibility</p:attrName>
                                        </p:attrNameLst>
                                      </p:cBhvr>
                                      <p:to>
                                        <p:strVal val="visible"/>
                                      </p:to>
                                    </p:set>
                                    <p:animEffect transition="in" filter="wipe(down)">
                                      <p:cBhvr>
                                        <p:cTn id="15" dur="500"/>
                                        <p:tgtEl>
                                          <p:spTgt spid="7">
                                            <p:graphicEl>
                                              <a:dgm id="{2467E9CE-3E46-451E-9C89-92EDD36F4618}"/>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7">
                                            <p:graphicEl>
                                              <a:dgm id="{5DBD0214-E3D7-4279-8A81-161BA305CBD9}"/>
                                            </p:graphicEl>
                                          </p:spTgt>
                                        </p:tgtEl>
                                        <p:attrNameLst>
                                          <p:attrName>style.visibility</p:attrName>
                                        </p:attrNameLst>
                                      </p:cBhvr>
                                      <p:to>
                                        <p:strVal val="visible"/>
                                      </p:to>
                                    </p:set>
                                    <p:animEffect transition="in" filter="wipe(down)">
                                      <p:cBhvr>
                                        <p:cTn id="20" dur="500"/>
                                        <p:tgtEl>
                                          <p:spTgt spid="7">
                                            <p:graphicEl>
                                              <a:dgm id="{5DBD0214-E3D7-4279-8A81-161BA305CBD9}"/>
                                            </p:graphicEl>
                                          </p:spTgt>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7">
                                            <p:graphicEl>
                                              <a:dgm id="{0B6B9894-16A1-435E-863B-F5A7B1E26E8D}"/>
                                            </p:graphicEl>
                                          </p:spTgt>
                                        </p:tgtEl>
                                        <p:attrNameLst>
                                          <p:attrName>style.visibility</p:attrName>
                                        </p:attrNameLst>
                                      </p:cBhvr>
                                      <p:to>
                                        <p:strVal val="visible"/>
                                      </p:to>
                                    </p:set>
                                    <p:animEffect transition="in" filter="wipe(down)">
                                      <p:cBhvr>
                                        <p:cTn id="23" dur="500"/>
                                        <p:tgtEl>
                                          <p:spTgt spid="7">
                                            <p:graphicEl>
                                              <a:dgm id="{0B6B9894-16A1-435E-863B-F5A7B1E26E8D}"/>
                                            </p:graphicEl>
                                          </p:spTgt>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7">
                                            <p:graphicEl>
                                              <a:dgm id="{26505413-A25C-4F1B-AAA6-9D9F7D2ED7A0}"/>
                                            </p:graphicEl>
                                          </p:spTgt>
                                        </p:tgtEl>
                                        <p:attrNameLst>
                                          <p:attrName>style.visibility</p:attrName>
                                        </p:attrNameLst>
                                      </p:cBhvr>
                                      <p:to>
                                        <p:strVal val="visible"/>
                                      </p:to>
                                    </p:set>
                                    <p:animEffect transition="in" filter="wipe(down)">
                                      <p:cBhvr>
                                        <p:cTn id="26" dur="500"/>
                                        <p:tgtEl>
                                          <p:spTgt spid="7">
                                            <p:graphicEl>
                                              <a:dgm id="{26505413-A25C-4F1B-AAA6-9D9F7D2ED7A0}"/>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881" y="365125"/>
            <a:ext cx="11637818" cy="1325563"/>
          </a:xfrm>
        </p:spPr>
        <p:txBody>
          <a:bodyPr/>
          <a:lstStyle/>
          <a:p>
            <a:pPr algn="ctr"/>
            <a:r>
              <a:rPr lang="bs-Latn-BA" b="1" dirty="0" smtClean="0"/>
              <a:t>Important phases in a project </a:t>
            </a:r>
            <a:br>
              <a:rPr lang="bs-Latn-BA" b="1" dirty="0" smtClean="0"/>
            </a:br>
            <a:r>
              <a:rPr lang="bs-Latn-BA" sz="3200" dirty="0" smtClean="0"/>
              <a:t>from an idea to the end of the project</a:t>
            </a:r>
            <a:endParaRPr lang="bs-Latn-BA" sz="3200" dirty="0"/>
          </a:p>
        </p:txBody>
      </p:sp>
      <p:graphicFrame>
        <p:nvGraphicFramePr>
          <p:cNvPr id="7" name="Inhaltsplatzhalter 3"/>
          <p:cNvGraphicFramePr>
            <a:graphicFrameLocks noGrp="1"/>
          </p:cNvGraphicFramePr>
          <p:nvPr>
            <p:ph idx="1"/>
            <p:extLst/>
          </p:nvPr>
        </p:nvGraphicFramePr>
        <p:xfrm>
          <a:off x="296882" y="1825625"/>
          <a:ext cx="11542815" cy="47651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Oval 2"/>
          <p:cNvSpPr/>
          <p:nvPr/>
        </p:nvSpPr>
        <p:spPr>
          <a:xfrm>
            <a:off x="0" y="2300288"/>
            <a:ext cx="3629025" cy="372903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Tree>
    <p:extLst>
      <p:ext uri="{BB962C8B-B14F-4D97-AF65-F5344CB8AC3E}">
        <p14:creationId xmlns:p14="http://schemas.microsoft.com/office/powerpoint/2010/main" val="652614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graphicEl>
                                              <a:dgm id="{5F9151A5-D026-457F-8452-D7D5C1013300}"/>
                                            </p:graphicEl>
                                          </p:spTgt>
                                        </p:tgtEl>
                                        <p:attrNameLst>
                                          <p:attrName>style.visibility</p:attrName>
                                        </p:attrNameLst>
                                      </p:cBhvr>
                                      <p:to>
                                        <p:strVal val="visible"/>
                                      </p:to>
                                    </p:set>
                                    <p:animEffect transition="in" filter="barn(inVertical)">
                                      <p:cBhvr>
                                        <p:cTn id="7" dur="500"/>
                                        <p:tgtEl>
                                          <p:spTgt spid="7">
                                            <p:graphicEl>
                                              <a:dgm id="{5F9151A5-D026-457F-8452-D7D5C1013300}"/>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7">
                                            <p:graphicEl>
                                              <a:dgm id="{1B6F8D2E-DD23-4B7F-A843-0B58A35F7C8D}"/>
                                            </p:graphicEl>
                                          </p:spTgt>
                                        </p:tgtEl>
                                        <p:attrNameLst>
                                          <p:attrName>style.visibility</p:attrName>
                                        </p:attrNameLst>
                                      </p:cBhvr>
                                      <p:to>
                                        <p:strVal val="visible"/>
                                      </p:to>
                                    </p:set>
                                    <p:animEffect transition="in" filter="barn(inVertical)">
                                      <p:cBhvr>
                                        <p:cTn id="12" dur="500"/>
                                        <p:tgtEl>
                                          <p:spTgt spid="7">
                                            <p:graphicEl>
                                              <a:dgm id="{1B6F8D2E-DD23-4B7F-A843-0B58A35F7C8D}"/>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7">
                                            <p:graphicEl>
                                              <a:dgm id="{FFBB3274-D3F6-4637-81BD-58B13F9234F6}"/>
                                            </p:graphicEl>
                                          </p:spTgt>
                                        </p:tgtEl>
                                        <p:attrNameLst>
                                          <p:attrName>style.visibility</p:attrName>
                                        </p:attrNameLst>
                                      </p:cBhvr>
                                      <p:to>
                                        <p:strVal val="visible"/>
                                      </p:to>
                                    </p:set>
                                    <p:animEffect transition="in" filter="barn(inVertical)">
                                      <p:cBhvr>
                                        <p:cTn id="17" dur="500"/>
                                        <p:tgtEl>
                                          <p:spTgt spid="7">
                                            <p:graphicEl>
                                              <a:dgm id="{FFBB3274-D3F6-4637-81BD-58B13F9234F6}"/>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7">
                                            <p:graphicEl>
                                              <a:dgm id="{58F21B5A-2219-464C-A344-447844A823AC}"/>
                                            </p:graphicEl>
                                          </p:spTgt>
                                        </p:tgtEl>
                                        <p:attrNameLst>
                                          <p:attrName>style.visibility</p:attrName>
                                        </p:attrNameLst>
                                      </p:cBhvr>
                                      <p:to>
                                        <p:strVal val="visible"/>
                                      </p:to>
                                    </p:set>
                                    <p:animEffect transition="in" filter="barn(inVertical)">
                                      <p:cBhvr>
                                        <p:cTn id="22" dur="500"/>
                                        <p:tgtEl>
                                          <p:spTgt spid="7">
                                            <p:graphicEl>
                                              <a:dgm id="{58F21B5A-2219-464C-A344-447844A823AC}"/>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7">
                                            <p:graphicEl>
                                              <a:dgm id="{E58CD546-F4B2-467B-BEDD-79479B4BA93C}"/>
                                            </p:graphicEl>
                                          </p:spTgt>
                                        </p:tgtEl>
                                        <p:attrNameLst>
                                          <p:attrName>style.visibility</p:attrName>
                                        </p:attrNameLst>
                                      </p:cBhvr>
                                      <p:to>
                                        <p:strVal val="visible"/>
                                      </p:to>
                                    </p:set>
                                    <p:animEffect transition="in" filter="barn(inVertical)">
                                      <p:cBhvr>
                                        <p:cTn id="27" dur="500"/>
                                        <p:tgtEl>
                                          <p:spTgt spid="7">
                                            <p:graphicEl>
                                              <a:dgm id="{E58CD546-F4B2-467B-BEDD-79479B4BA93C}"/>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7">
                                            <p:graphicEl>
                                              <a:dgm id="{E805D028-91F6-4601-BF38-EE32AA5931D0}"/>
                                            </p:graphicEl>
                                          </p:spTgt>
                                        </p:tgtEl>
                                        <p:attrNameLst>
                                          <p:attrName>style.visibility</p:attrName>
                                        </p:attrNameLst>
                                      </p:cBhvr>
                                      <p:to>
                                        <p:strVal val="visible"/>
                                      </p:to>
                                    </p:set>
                                    <p:animEffect transition="in" filter="barn(inVertical)">
                                      <p:cBhvr>
                                        <p:cTn id="32" dur="500"/>
                                        <p:tgtEl>
                                          <p:spTgt spid="7">
                                            <p:graphicEl>
                                              <a:dgm id="{E805D028-91F6-4601-BF38-EE32AA5931D0}"/>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7">
                                            <p:graphicEl>
                                              <a:dgm id="{D4B244E1-90C0-4D0E-8D2F-D5CE6FE91666}"/>
                                            </p:graphicEl>
                                          </p:spTgt>
                                        </p:tgtEl>
                                        <p:attrNameLst>
                                          <p:attrName>style.visibility</p:attrName>
                                        </p:attrNameLst>
                                      </p:cBhvr>
                                      <p:to>
                                        <p:strVal val="visible"/>
                                      </p:to>
                                    </p:set>
                                    <p:animEffect transition="in" filter="barn(inVertical)">
                                      <p:cBhvr>
                                        <p:cTn id="37" dur="500"/>
                                        <p:tgtEl>
                                          <p:spTgt spid="7">
                                            <p:graphicEl>
                                              <a:dgm id="{D4B244E1-90C0-4D0E-8D2F-D5CE6FE91666}"/>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7">
                                            <p:graphicEl>
                                              <a:dgm id="{E44DEE5B-7154-42F0-BD81-49BC09D14445}"/>
                                            </p:graphicEl>
                                          </p:spTgt>
                                        </p:tgtEl>
                                        <p:attrNameLst>
                                          <p:attrName>style.visibility</p:attrName>
                                        </p:attrNameLst>
                                      </p:cBhvr>
                                      <p:to>
                                        <p:strVal val="visible"/>
                                      </p:to>
                                    </p:set>
                                    <p:animEffect transition="in" filter="barn(inVertical)">
                                      <p:cBhvr>
                                        <p:cTn id="42" dur="500"/>
                                        <p:tgtEl>
                                          <p:spTgt spid="7">
                                            <p:graphicEl>
                                              <a:dgm id="{E44DEE5B-7154-42F0-BD81-49BC09D14445}"/>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754511212"/>
              </p:ext>
            </p:extLst>
          </p:nvPr>
        </p:nvGraphicFramePr>
        <p:xfrm>
          <a:off x="52387" y="157163"/>
          <a:ext cx="12111037" cy="6167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p:cNvSpPr txBox="1"/>
          <p:nvPr/>
        </p:nvSpPr>
        <p:spPr>
          <a:xfrm>
            <a:off x="482646" y="2578273"/>
            <a:ext cx="1888659" cy="1077218"/>
          </a:xfrm>
          <a:prstGeom prst="rect">
            <a:avLst/>
          </a:prstGeom>
          <a:noFill/>
        </p:spPr>
        <p:txBody>
          <a:bodyPr wrap="none" rtlCol="0">
            <a:spAutoFit/>
          </a:bodyPr>
          <a:lstStyle/>
          <a:p>
            <a:r>
              <a:rPr lang="bs-Latn-BA" sz="3200" dirty="0" smtClean="0">
                <a:solidFill>
                  <a:srgbClr val="0070C0"/>
                </a:solidFill>
              </a:rPr>
              <a:t>Do Needs </a:t>
            </a:r>
            <a:endParaRPr lang="bs-Latn-BA" sz="3200" dirty="0" smtClean="0">
              <a:solidFill>
                <a:srgbClr val="0070C0"/>
              </a:solidFill>
            </a:endParaRPr>
          </a:p>
          <a:p>
            <a:r>
              <a:rPr lang="bs-Latn-BA" sz="3200" dirty="0" smtClean="0">
                <a:solidFill>
                  <a:srgbClr val="0070C0"/>
                </a:solidFill>
              </a:rPr>
              <a:t>Analysis!</a:t>
            </a:r>
            <a:endParaRPr lang="bs-Latn-BA" sz="3200" dirty="0">
              <a:solidFill>
                <a:srgbClr val="0070C0"/>
              </a:solidFill>
            </a:endParaRPr>
          </a:p>
        </p:txBody>
      </p:sp>
      <p:sp>
        <p:nvSpPr>
          <p:cNvPr id="7" name="TextBox 6"/>
          <p:cNvSpPr txBox="1"/>
          <p:nvPr/>
        </p:nvSpPr>
        <p:spPr>
          <a:xfrm>
            <a:off x="9890147" y="2812476"/>
            <a:ext cx="1066318" cy="584775"/>
          </a:xfrm>
          <a:prstGeom prst="rect">
            <a:avLst/>
          </a:prstGeom>
          <a:noFill/>
        </p:spPr>
        <p:txBody>
          <a:bodyPr wrap="none" rtlCol="0">
            <a:spAutoFit/>
          </a:bodyPr>
          <a:lstStyle/>
          <a:p>
            <a:r>
              <a:rPr lang="bs-Latn-BA" sz="3200" dirty="0" smtClean="0">
                <a:solidFill>
                  <a:srgbClr val="0070C0"/>
                </a:solidFill>
              </a:rPr>
              <a:t>Ideas</a:t>
            </a:r>
            <a:endParaRPr lang="bs-Latn-BA" sz="3200" dirty="0">
              <a:solidFill>
                <a:srgbClr val="0070C0"/>
              </a:solidFill>
            </a:endParaRPr>
          </a:p>
        </p:txBody>
      </p:sp>
      <p:pic>
        <p:nvPicPr>
          <p:cNvPr id="6" name="Picture 5"/>
          <p:cNvPicPr>
            <a:picLocks noChangeAspect="1"/>
          </p:cNvPicPr>
          <p:nvPr/>
        </p:nvPicPr>
        <p:blipFill>
          <a:blip r:embed="rId7"/>
          <a:stretch>
            <a:fillRect/>
          </a:stretch>
        </p:blipFill>
        <p:spPr>
          <a:xfrm>
            <a:off x="467602" y="142097"/>
            <a:ext cx="1571625" cy="2076450"/>
          </a:xfrm>
          <a:prstGeom prst="rect">
            <a:avLst/>
          </a:prstGeom>
        </p:spPr>
      </p:pic>
      <p:sp>
        <p:nvSpPr>
          <p:cNvPr id="9" name="TextBox 8"/>
          <p:cNvSpPr txBox="1"/>
          <p:nvPr/>
        </p:nvSpPr>
        <p:spPr>
          <a:xfrm>
            <a:off x="228635" y="3737472"/>
            <a:ext cx="3247043" cy="1077218"/>
          </a:xfrm>
          <a:prstGeom prst="rect">
            <a:avLst/>
          </a:prstGeom>
          <a:noFill/>
        </p:spPr>
        <p:txBody>
          <a:bodyPr wrap="none" rtlCol="0">
            <a:spAutoFit/>
          </a:bodyPr>
          <a:lstStyle/>
          <a:p>
            <a:r>
              <a:rPr lang="bs-Latn-BA" sz="3200" dirty="0" smtClean="0">
                <a:solidFill>
                  <a:srgbClr val="0070C0"/>
                </a:solidFill>
              </a:rPr>
              <a:t>What is beneficial </a:t>
            </a:r>
          </a:p>
          <a:p>
            <a:r>
              <a:rPr lang="bs-Latn-BA" sz="3200" dirty="0" smtClean="0">
                <a:solidFill>
                  <a:srgbClr val="0070C0"/>
                </a:solidFill>
              </a:rPr>
              <a:t>for our society?</a:t>
            </a:r>
            <a:endParaRPr lang="bs-Latn-BA" sz="3200" dirty="0">
              <a:solidFill>
                <a:srgbClr val="0070C0"/>
              </a:solidFill>
            </a:endParaRPr>
          </a:p>
        </p:txBody>
      </p:sp>
      <p:sp>
        <p:nvSpPr>
          <p:cNvPr id="10" name="TextBox 9"/>
          <p:cNvSpPr txBox="1"/>
          <p:nvPr/>
        </p:nvSpPr>
        <p:spPr>
          <a:xfrm>
            <a:off x="292257" y="5141622"/>
            <a:ext cx="3818481" cy="584775"/>
          </a:xfrm>
          <a:prstGeom prst="rect">
            <a:avLst/>
          </a:prstGeom>
          <a:noFill/>
        </p:spPr>
        <p:txBody>
          <a:bodyPr wrap="none" rtlCol="0">
            <a:spAutoFit/>
          </a:bodyPr>
          <a:lstStyle/>
          <a:p>
            <a:r>
              <a:rPr lang="bs-Latn-BA" sz="3200" dirty="0" smtClean="0">
                <a:solidFill>
                  <a:srgbClr val="0070C0"/>
                </a:solidFill>
              </a:rPr>
              <a:t>Find Knowledge gaps!</a:t>
            </a:r>
            <a:endParaRPr lang="bs-Latn-BA" sz="3200" dirty="0">
              <a:solidFill>
                <a:srgbClr val="0070C0"/>
              </a:solidFill>
            </a:endParaRPr>
          </a:p>
        </p:txBody>
      </p:sp>
    </p:spTree>
    <p:extLst>
      <p:ext uri="{BB962C8B-B14F-4D97-AF65-F5344CB8AC3E}">
        <p14:creationId xmlns:p14="http://schemas.microsoft.com/office/powerpoint/2010/main" val="4088059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graphicEl>
                                              <a:dgm id="{2ADBD7AE-A647-4D7F-9FBB-C8709399587A}"/>
                                            </p:graphicEl>
                                          </p:spTgt>
                                        </p:tgtEl>
                                        <p:attrNameLst>
                                          <p:attrName>style.visibility</p:attrName>
                                        </p:attrNameLst>
                                      </p:cBhvr>
                                      <p:to>
                                        <p:strVal val="visible"/>
                                      </p:to>
                                    </p:set>
                                    <p:animEffect transition="in" filter="fade">
                                      <p:cBhvr>
                                        <p:cTn id="27" dur="500"/>
                                        <p:tgtEl>
                                          <p:spTgt spid="4">
                                            <p:graphicEl>
                                              <a:dgm id="{2ADBD7AE-A647-4D7F-9FBB-C8709399587A}"/>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graphicEl>
                                              <a:dgm id="{60776CF8-EA35-4B40-8FEA-A88B94E82C1D}"/>
                                            </p:graphicEl>
                                          </p:spTgt>
                                        </p:tgtEl>
                                        <p:attrNameLst>
                                          <p:attrName>style.visibility</p:attrName>
                                        </p:attrNameLst>
                                      </p:cBhvr>
                                      <p:to>
                                        <p:strVal val="visible"/>
                                      </p:to>
                                    </p:set>
                                    <p:animEffect transition="in" filter="fade">
                                      <p:cBhvr>
                                        <p:cTn id="32" dur="500"/>
                                        <p:tgtEl>
                                          <p:spTgt spid="4">
                                            <p:graphicEl>
                                              <a:dgm id="{60776CF8-EA35-4B40-8FEA-A88B94E82C1D}"/>
                                            </p:graphic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
                                            <p:graphicEl>
                                              <a:dgm id="{A8C16729-B484-4398-893C-E38DE8F35EA3}"/>
                                            </p:graphicEl>
                                          </p:spTgt>
                                        </p:tgtEl>
                                        <p:attrNameLst>
                                          <p:attrName>style.visibility</p:attrName>
                                        </p:attrNameLst>
                                      </p:cBhvr>
                                      <p:to>
                                        <p:strVal val="visible"/>
                                      </p:to>
                                    </p:set>
                                    <p:animEffect transition="in" filter="fade">
                                      <p:cBhvr>
                                        <p:cTn id="35" dur="500"/>
                                        <p:tgtEl>
                                          <p:spTgt spid="4">
                                            <p:graphicEl>
                                              <a:dgm id="{A8C16729-B484-4398-893C-E38DE8F35EA3}"/>
                                            </p:graphic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4">
                                            <p:graphicEl>
                                              <a:dgm id="{6DDB680F-32F8-4406-9292-9B9BF1A5EAEC}"/>
                                            </p:graphicEl>
                                          </p:spTgt>
                                        </p:tgtEl>
                                        <p:attrNameLst>
                                          <p:attrName>style.visibility</p:attrName>
                                        </p:attrNameLst>
                                      </p:cBhvr>
                                      <p:to>
                                        <p:strVal val="visible"/>
                                      </p:to>
                                    </p:set>
                                    <p:animEffect transition="in" filter="fade">
                                      <p:cBhvr>
                                        <p:cTn id="40" dur="500"/>
                                        <p:tgtEl>
                                          <p:spTgt spid="4">
                                            <p:graphicEl>
                                              <a:dgm id="{6DDB680F-32F8-4406-9292-9B9BF1A5EAEC}"/>
                                            </p:graphic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
                                            <p:graphicEl>
                                              <a:dgm id="{C0F4868D-6CBE-4FD0-9E60-A3D808D2A111}"/>
                                            </p:graphicEl>
                                          </p:spTgt>
                                        </p:tgtEl>
                                        <p:attrNameLst>
                                          <p:attrName>style.visibility</p:attrName>
                                        </p:attrNameLst>
                                      </p:cBhvr>
                                      <p:to>
                                        <p:strVal val="visible"/>
                                      </p:to>
                                    </p:set>
                                    <p:animEffect transition="in" filter="fade">
                                      <p:cBhvr>
                                        <p:cTn id="43" dur="500"/>
                                        <p:tgtEl>
                                          <p:spTgt spid="4">
                                            <p:graphicEl>
                                              <a:dgm id="{C0F4868D-6CBE-4FD0-9E60-A3D808D2A111}"/>
                                            </p:graphic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4">
                                            <p:graphicEl>
                                              <a:dgm id="{03E1AD8D-B807-4B60-B61C-A452BC81160B}"/>
                                            </p:graphicEl>
                                          </p:spTgt>
                                        </p:tgtEl>
                                        <p:attrNameLst>
                                          <p:attrName>style.visibility</p:attrName>
                                        </p:attrNameLst>
                                      </p:cBhvr>
                                      <p:to>
                                        <p:strVal val="visible"/>
                                      </p:to>
                                    </p:set>
                                    <p:animEffect transition="in" filter="fade">
                                      <p:cBhvr>
                                        <p:cTn id="48" dur="500"/>
                                        <p:tgtEl>
                                          <p:spTgt spid="4">
                                            <p:graphicEl>
                                              <a:dgm id="{03E1AD8D-B807-4B60-B61C-A452BC81160B}"/>
                                            </p:graphic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
                                            <p:graphicEl>
                                              <a:dgm id="{94AAA872-2EC4-4DFC-8E67-67A35B7ABB5B}"/>
                                            </p:graphicEl>
                                          </p:spTgt>
                                        </p:tgtEl>
                                        <p:attrNameLst>
                                          <p:attrName>style.visibility</p:attrName>
                                        </p:attrNameLst>
                                      </p:cBhvr>
                                      <p:to>
                                        <p:strVal val="visible"/>
                                      </p:to>
                                    </p:set>
                                    <p:animEffect transition="in" filter="fade">
                                      <p:cBhvr>
                                        <p:cTn id="51" dur="500"/>
                                        <p:tgtEl>
                                          <p:spTgt spid="4">
                                            <p:graphicEl>
                                              <a:dgm id="{94AAA872-2EC4-4DFC-8E67-67A35B7ABB5B}"/>
                                            </p:graphic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4">
                                            <p:graphicEl>
                                              <a:dgm id="{0C98D4A8-99FE-45FC-9F7B-42AC63434012}"/>
                                            </p:graphicEl>
                                          </p:spTgt>
                                        </p:tgtEl>
                                        <p:attrNameLst>
                                          <p:attrName>style.visibility</p:attrName>
                                        </p:attrNameLst>
                                      </p:cBhvr>
                                      <p:to>
                                        <p:strVal val="visible"/>
                                      </p:to>
                                    </p:set>
                                    <p:animEffect transition="in" filter="fade">
                                      <p:cBhvr>
                                        <p:cTn id="56" dur="500"/>
                                        <p:tgtEl>
                                          <p:spTgt spid="4">
                                            <p:graphicEl>
                                              <a:dgm id="{0C98D4A8-99FE-45FC-9F7B-42AC63434012}"/>
                                            </p:graphic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
                                            <p:graphicEl>
                                              <a:dgm id="{1E3885DD-33BF-493D-BD20-FCC1987FBF8E}"/>
                                            </p:graphicEl>
                                          </p:spTgt>
                                        </p:tgtEl>
                                        <p:attrNameLst>
                                          <p:attrName>style.visibility</p:attrName>
                                        </p:attrNameLst>
                                      </p:cBhvr>
                                      <p:to>
                                        <p:strVal val="visible"/>
                                      </p:to>
                                    </p:set>
                                    <p:animEffect transition="in" filter="fade">
                                      <p:cBhvr>
                                        <p:cTn id="59" dur="500"/>
                                        <p:tgtEl>
                                          <p:spTgt spid="4">
                                            <p:graphicEl>
                                              <a:dgm id="{1E3885DD-33BF-493D-BD20-FCC1987FBF8E}"/>
                                            </p:graphic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4">
                                            <p:graphicEl>
                                              <a:dgm id="{9CD85FD7-ABEB-4064-A0B1-A44C5B051018}"/>
                                            </p:graphicEl>
                                          </p:spTgt>
                                        </p:tgtEl>
                                        <p:attrNameLst>
                                          <p:attrName>style.visibility</p:attrName>
                                        </p:attrNameLst>
                                      </p:cBhvr>
                                      <p:to>
                                        <p:strVal val="visible"/>
                                      </p:to>
                                    </p:set>
                                    <p:animEffect transition="in" filter="fade">
                                      <p:cBhvr>
                                        <p:cTn id="64" dur="500"/>
                                        <p:tgtEl>
                                          <p:spTgt spid="4">
                                            <p:graphicEl>
                                              <a:dgm id="{9CD85FD7-ABEB-4064-A0B1-A44C5B051018}"/>
                                            </p:graphic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
                                            <p:graphicEl>
                                              <a:dgm id="{995480D1-4425-4F60-B893-C64FB37083B6}"/>
                                            </p:graphicEl>
                                          </p:spTgt>
                                        </p:tgtEl>
                                        <p:attrNameLst>
                                          <p:attrName>style.visibility</p:attrName>
                                        </p:attrNameLst>
                                      </p:cBhvr>
                                      <p:to>
                                        <p:strVal val="visible"/>
                                      </p:to>
                                    </p:set>
                                    <p:animEffect transition="in" filter="fade">
                                      <p:cBhvr>
                                        <p:cTn id="67" dur="500"/>
                                        <p:tgtEl>
                                          <p:spTgt spid="4">
                                            <p:graphicEl>
                                              <a:dgm id="{995480D1-4425-4F60-B893-C64FB37083B6}"/>
                                            </p:graphic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
                                            <p:graphicEl>
                                              <a:dgm id="{DADB5677-74CA-4E0E-9C9B-5233775E79E2}"/>
                                            </p:graphicEl>
                                          </p:spTgt>
                                        </p:tgtEl>
                                        <p:attrNameLst>
                                          <p:attrName>style.visibility</p:attrName>
                                        </p:attrNameLst>
                                      </p:cBhvr>
                                      <p:to>
                                        <p:strVal val="visible"/>
                                      </p:to>
                                    </p:set>
                                    <p:animEffect transition="in" filter="fade">
                                      <p:cBhvr>
                                        <p:cTn id="72" dur="500"/>
                                        <p:tgtEl>
                                          <p:spTgt spid="4">
                                            <p:graphicEl>
                                              <a:dgm id="{DADB5677-74CA-4E0E-9C9B-5233775E79E2}"/>
                                            </p:graphicEl>
                                          </p:spTgt>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4">
                                            <p:graphicEl>
                                              <a:dgm id="{FB1CF184-D0DE-44B6-B15A-6F962BAE46CD}"/>
                                            </p:graphicEl>
                                          </p:spTgt>
                                        </p:tgtEl>
                                        <p:attrNameLst>
                                          <p:attrName>style.visibility</p:attrName>
                                        </p:attrNameLst>
                                      </p:cBhvr>
                                      <p:to>
                                        <p:strVal val="visible"/>
                                      </p:to>
                                    </p:set>
                                    <p:animEffect transition="in" filter="fade">
                                      <p:cBhvr>
                                        <p:cTn id="75" dur="500"/>
                                        <p:tgtEl>
                                          <p:spTgt spid="4">
                                            <p:graphicEl>
                                              <a:dgm id="{FB1CF184-D0DE-44B6-B15A-6F962BAE46CD}"/>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P spid="5" grpId="0"/>
      <p:bldP spid="7" grpId="0"/>
      <p:bldP spid="9"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621"/>
            <a:ext cx="10515600" cy="1325563"/>
          </a:xfrm>
        </p:spPr>
        <p:txBody>
          <a:bodyPr>
            <a:normAutofit/>
          </a:bodyPr>
          <a:lstStyle/>
          <a:p>
            <a:pPr algn="ctr"/>
            <a:r>
              <a:rPr lang="bs-Latn-BA" sz="4000" dirty="0">
                <a:latin typeface="Calibri Light (Headings)"/>
              </a:rPr>
              <a:t>G</a:t>
            </a:r>
            <a:r>
              <a:rPr lang="en-US" sz="4000" dirty="0" err="1" smtClean="0">
                <a:latin typeface="Calibri Light (Headings)"/>
              </a:rPr>
              <a:t>lobal</a:t>
            </a:r>
            <a:r>
              <a:rPr lang="en-US" sz="4000" dirty="0" smtClean="0">
                <a:latin typeface="Calibri Light (Headings)"/>
              </a:rPr>
              <a:t> </a:t>
            </a:r>
            <a:r>
              <a:rPr lang="bs-Latn-BA" sz="4000" dirty="0" smtClean="0">
                <a:latin typeface="Calibri Light (Headings)"/>
              </a:rPr>
              <a:t>C</a:t>
            </a:r>
            <a:r>
              <a:rPr lang="en-US" sz="4000" dirty="0" err="1" smtClean="0">
                <a:latin typeface="Calibri Light (Headings)"/>
              </a:rPr>
              <a:t>hallenges</a:t>
            </a:r>
            <a:r>
              <a:rPr lang="en-US" sz="4000" dirty="0" smtClean="0">
                <a:latin typeface="Calibri Light (Headings)"/>
              </a:rPr>
              <a:t> </a:t>
            </a:r>
            <a:r>
              <a:rPr lang="bs-Latn-BA" sz="4000" dirty="0" smtClean="0">
                <a:latin typeface="Calibri Light (Headings)"/>
              </a:rPr>
              <a:t>W</a:t>
            </a:r>
            <a:r>
              <a:rPr lang="en-US" sz="4000" dirty="0" smtClean="0">
                <a:latin typeface="Calibri Light (Headings)"/>
              </a:rPr>
              <a:t>e </a:t>
            </a:r>
            <a:r>
              <a:rPr lang="bs-Latn-BA" sz="4000" dirty="0" smtClean="0">
                <a:latin typeface="Calibri Light (Headings)"/>
              </a:rPr>
              <a:t>F</a:t>
            </a:r>
            <a:r>
              <a:rPr lang="en-US" sz="4000" dirty="0" smtClean="0">
                <a:latin typeface="Calibri Light (Headings)"/>
              </a:rPr>
              <a:t>ace</a:t>
            </a:r>
            <a:endParaRPr lang="bs-Latn-BA" sz="4000" dirty="0">
              <a:latin typeface="Calibri Light (Headings)"/>
            </a:endParaRPr>
          </a:p>
        </p:txBody>
      </p:sp>
      <p:pic>
        <p:nvPicPr>
          <p:cNvPr id="1032" name="Picture 8" descr="EFQM supports the United Nations 17 Sustainable Development Goals ..."/>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071701" y="1858510"/>
            <a:ext cx="8007446" cy="418389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3827485" y="5706559"/>
            <a:ext cx="4365298" cy="369332"/>
          </a:xfrm>
          <a:prstGeom prst="rect">
            <a:avLst/>
          </a:prstGeom>
        </p:spPr>
        <p:txBody>
          <a:bodyPr wrap="none">
            <a:spAutoFit/>
          </a:bodyPr>
          <a:lstStyle/>
          <a:p>
            <a:r>
              <a:rPr lang="bs-Latn-BA" dirty="0">
                <a:latin typeface="Calibri Light (Headings)"/>
              </a:rPr>
              <a:t>Sustainable Development </a:t>
            </a:r>
            <a:r>
              <a:rPr lang="bs-Latn-BA" dirty="0" smtClean="0">
                <a:latin typeface="Calibri Light (Headings)"/>
              </a:rPr>
              <a:t>Goals by 2030</a:t>
            </a:r>
            <a:endParaRPr lang="bs-Latn-BA" dirty="0">
              <a:latin typeface="Calibri Light (Headings)"/>
            </a:endParaRPr>
          </a:p>
        </p:txBody>
      </p:sp>
      <p:sp>
        <p:nvSpPr>
          <p:cNvPr id="10" name="Rectangle 9"/>
          <p:cNvSpPr/>
          <p:nvPr/>
        </p:nvSpPr>
        <p:spPr>
          <a:xfrm>
            <a:off x="4563739" y="6020628"/>
            <a:ext cx="2616422" cy="246221"/>
          </a:xfrm>
          <a:prstGeom prst="rect">
            <a:avLst/>
          </a:prstGeom>
        </p:spPr>
        <p:txBody>
          <a:bodyPr wrap="none">
            <a:spAutoFit/>
          </a:bodyPr>
          <a:lstStyle/>
          <a:p>
            <a:r>
              <a:rPr lang="bs-Latn-BA" sz="1000" dirty="0">
                <a:hlinkClick r:id="rId4"/>
              </a:rPr>
              <a:t>https://www.un.org/sustainabledevelopment/</a:t>
            </a:r>
            <a:endParaRPr lang="bs-Latn-BA" sz="1000" dirty="0"/>
          </a:p>
        </p:txBody>
      </p:sp>
      <p:pic>
        <p:nvPicPr>
          <p:cNvPr id="12" name="Picture 11"/>
          <p:cNvPicPr>
            <a:picLocks noChangeAspect="1"/>
          </p:cNvPicPr>
          <p:nvPr/>
        </p:nvPicPr>
        <p:blipFill>
          <a:blip r:embed="rId5"/>
          <a:stretch>
            <a:fillRect/>
          </a:stretch>
        </p:blipFill>
        <p:spPr>
          <a:xfrm>
            <a:off x="3827485" y="1348266"/>
            <a:ext cx="4121636" cy="520163"/>
          </a:xfrm>
          <a:prstGeom prst="rect">
            <a:avLst/>
          </a:prstGeom>
        </p:spPr>
      </p:pic>
      <p:sp>
        <p:nvSpPr>
          <p:cNvPr id="9" name="TextBox 8"/>
          <p:cNvSpPr txBox="1"/>
          <p:nvPr/>
        </p:nvSpPr>
        <p:spPr>
          <a:xfrm>
            <a:off x="331375" y="2790701"/>
            <a:ext cx="1627369" cy="769441"/>
          </a:xfrm>
          <a:prstGeom prst="rect">
            <a:avLst/>
          </a:prstGeom>
          <a:noFill/>
        </p:spPr>
        <p:txBody>
          <a:bodyPr wrap="none" rtlCol="0">
            <a:spAutoFit/>
          </a:bodyPr>
          <a:lstStyle/>
          <a:p>
            <a:r>
              <a:rPr lang="bs-Latn-BA" sz="4400" dirty="0" smtClean="0">
                <a:solidFill>
                  <a:srgbClr val="0070C0"/>
                </a:solidFill>
              </a:rPr>
              <a:t>Needs</a:t>
            </a:r>
            <a:endParaRPr lang="bs-Latn-BA" sz="4400" dirty="0">
              <a:solidFill>
                <a:srgbClr val="0070C0"/>
              </a:solidFill>
            </a:endParaRPr>
          </a:p>
        </p:txBody>
      </p:sp>
      <p:sp>
        <p:nvSpPr>
          <p:cNvPr id="13" name="TextBox 12"/>
          <p:cNvSpPr txBox="1"/>
          <p:nvPr/>
        </p:nvSpPr>
        <p:spPr>
          <a:xfrm>
            <a:off x="10409067" y="2812476"/>
            <a:ext cx="1396536" cy="769441"/>
          </a:xfrm>
          <a:prstGeom prst="rect">
            <a:avLst/>
          </a:prstGeom>
          <a:noFill/>
        </p:spPr>
        <p:txBody>
          <a:bodyPr wrap="none" rtlCol="0">
            <a:spAutoFit/>
          </a:bodyPr>
          <a:lstStyle/>
          <a:p>
            <a:r>
              <a:rPr lang="bs-Latn-BA" sz="4400" dirty="0" smtClean="0">
                <a:solidFill>
                  <a:srgbClr val="0070C0"/>
                </a:solidFill>
              </a:rPr>
              <a:t>Ideas</a:t>
            </a:r>
            <a:endParaRPr lang="bs-Latn-BA" sz="4400" dirty="0">
              <a:solidFill>
                <a:srgbClr val="0070C0"/>
              </a:solidFill>
            </a:endParaRPr>
          </a:p>
        </p:txBody>
      </p:sp>
      <p:pic>
        <p:nvPicPr>
          <p:cNvPr id="11" name="Picture 10"/>
          <p:cNvPicPr>
            <a:picLocks noChangeAspect="1"/>
          </p:cNvPicPr>
          <p:nvPr/>
        </p:nvPicPr>
        <p:blipFill>
          <a:blip r:embed="rId6"/>
          <a:stretch>
            <a:fillRect/>
          </a:stretch>
        </p:blipFill>
        <p:spPr>
          <a:xfrm>
            <a:off x="467602" y="142097"/>
            <a:ext cx="1571625" cy="2076450"/>
          </a:xfrm>
          <a:prstGeom prst="rect">
            <a:avLst/>
          </a:prstGeom>
        </p:spPr>
      </p:pic>
    </p:spTree>
    <p:extLst>
      <p:ext uri="{BB962C8B-B14F-4D97-AF65-F5344CB8AC3E}">
        <p14:creationId xmlns:p14="http://schemas.microsoft.com/office/powerpoint/2010/main" val="8431147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s-Latn-BA" dirty="0" smtClean="0"/>
              <a:t>Where to find calls for project proposals?</a:t>
            </a:r>
            <a:endParaRPr lang="bs-Latn-BA" dirty="0"/>
          </a:p>
        </p:txBody>
      </p:sp>
      <p:sp>
        <p:nvSpPr>
          <p:cNvPr id="3" name="Content Placeholder 2"/>
          <p:cNvSpPr>
            <a:spLocks noGrp="1"/>
          </p:cNvSpPr>
          <p:nvPr>
            <p:ph idx="1"/>
          </p:nvPr>
        </p:nvSpPr>
        <p:spPr/>
        <p:txBody>
          <a:bodyPr/>
          <a:lstStyle/>
          <a:p>
            <a:r>
              <a:rPr lang="bs-Latn-BA" dirty="0" smtClean="0">
                <a:solidFill>
                  <a:srgbClr val="0070C0"/>
                </a:solidFill>
              </a:rPr>
              <a:t>In your country</a:t>
            </a:r>
          </a:p>
          <a:p>
            <a:pPr lvl="1"/>
            <a:r>
              <a:rPr lang="bs-Latn-BA" dirty="0" smtClean="0"/>
              <a:t>Universities</a:t>
            </a:r>
          </a:p>
          <a:p>
            <a:pPr lvl="1"/>
            <a:r>
              <a:rPr lang="en-US" dirty="0" smtClean="0"/>
              <a:t>Ministry </a:t>
            </a:r>
            <a:r>
              <a:rPr lang="en-US" dirty="0"/>
              <a:t>of Education and Science</a:t>
            </a:r>
            <a:endParaRPr lang="bs-Latn-BA" dirty="0"/>
          </a:p>
          <a:p>
            <a:pPr lvl="1"/>
            <a:r>
              <a:rPr lang="bs-Latn-BA" dirty="0"/>
              <a:t>Ministry of Civil </a:t>
            </a:r>
            <a:r>
              <a:rPr lang="bs-Latn-BA" dirty="0" smtClean="0"/>
              <a:t>Afairs</a:t>
            </a:r>
          </a:p>
          <a:p>
            <a:pPr lvl="1"/>
            <a:r>
              <a:rPr lang="bs-Latn-BA" dirty="0" smtClean="0"/>
              <a:t>Embassies of different countries in your home country</a:t>
            </a:r>
          </a:p>
          <a:p>
            <a:pPr lvl="1"/>
            <a:r>
              <a:rPr lang="bs-Latn-BA" dirty="0" smtClean="0"/>
              <a:t>...</a:t>
            </a:r>
            <a:endParaRPr lang="bs-Latn-BA" dirty="0"/>
          </a:p>
          <a:p>
            <a:r>
              <a:rPr lang="bs-Latn-BA" dirty="0" smtClean="0">
                <a:solidFill>
                  <a:srgbClr val="0070C0"/>
                </a:solidFill>
              </a:rPr>
              <a:t>Outside your country</a:t>
            </a:r>
          </a:p>
          <a:p>
            <a:pPr lvl="1"/>
            <a:r>
              <a:rPr lang="bs-Latn-BA" dirty="0" smtClean="0"/>
              <a:t>Projects </a:t>
            </a:r>
            <a:r>
              <a:rPr lang="bs-Latn-BA" dirty="0"/>
              <a:t>funded by </a:t>
            </a:r>
            <a:r>
              <a:rPr lang="bs-Latn-BA" dirty="0" smtClean="0"/>
              <a:t>European union</a:t>
            </a:r>
          </a:p>
          <a:p>
            <a:pPr lvl="1"/>
            <a:r>
              <a:rPr lang="bs-Latn-BA" dirty="0" smtClean="0"/>
              <a:t>Projects funded by different countries in EU and outside EU</a:t>
            </a:r>
          </a:p>
          <a:p>
            <a:pPr lvl="1"/>
            <a:r>
              <a:rPr lang="bs-Latn-BA" dirty="0" smtClean="0"/>
              <a:t>....</a:t>
            </a:r>
          </a:p>
          <a:p>
            <a:pPr lvl="1"/>
            <a:endParaRPr lang="bs-Latn-BA" dirty="0" smtClean="0"/>
          </a:p>
          <a:p>
            <a:pPr lvl="1"/>
            <a:endParaRPr lang="bs-Latn-BA" dirty="0"/>
          </a:p>
        </p:txBody>
      </p:sp>
      <p:pic>
        <p:nvPicPr>
          <p:cNvPr id="5" name="Picture 4"/>
          <p:cNvPicPr>
            <a:picLocks noChangeAspect="1"/>
          </p:cNvPicPr>
          <p:nvPr/>
        </p:nvPicPr>
        <p:blipFill>
          <a:blip r:embed="rId2"/>
          <a:stretch>
            <a:fillRect/>
          </a:stretch>
        </p:blipFill>
        <p:spPr>
          <a:xfrm>
            <a:off x="8774082" y="2201068"/>
            <a:ext cx="3145971" cy="1230110"/>
          </a:xfrm>
          <a:prstGeom prst="rect">
            <a:avLst/>
          </a:prstGeom>
        </p:spPr>
      </p:pic>
      <p:pic>
        <p:nvPicPr>
          <p:cNvPr id="6" name="Picture 5"/>
          <p:cNvPicPr>
            <a:picLocks noChangeAspect="1"/>
          </p:cNvPicPr>
          <p:nvPr/>
        </p:nvPicPr>
        <p:blipFill>
          <a:blip r:embed="rId3"/>
          <a:stretch>
            <a:fillRect/>
          </a:stretch>
        </p:blipFill>
        <p:spPr>
          <a:xfrm>
            <a:off x="10440277" y="-10319"/>
            <a:ext cx="1571625" cy="2076450"/>
          </a:xfrm>
          <a:prstGeom prst="rect">
            <a:avLst/>
          </a:prstGeom>
        </p:spPr>
      </p:pic>
    </p:spTree>
    <p:extLst>
      <p:ext uri="{BB962C8B-B14F-4D97-AF65-F5344CB8AC3E}">
        <p14:creationId xmlns:p14="http://schemas.microsoft.com/office/powerpoint/2010/main" val="73503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4"/>
          <p:cNvPicPr>
            <a:picLocks noChangeAspect="1"/>
          </p:cNvPicPr>
          <p:nvPr/>
        </p:nvPicPr>
        <p:blipFill>
          <a:blip r:embed="rId2"/>
          <a:stretch>
            <a:fillRect/>
          </a:stretch>
        </p:blipFill>
        <p:spPr>
          <a:xfrm>
            <a:off x="559458" y="182562"/>
            <a:ext cx="10720746" cy="6173788"/>
          </a:xfrm>
          <a:prstGeom prst="rect">
            <a:avLst/>
          </a:prstGeom>
        </p:spPr>
      </p:pic>
      <p:sp>
        <p:nvSpPr>
          <p:cNvPr id="8" name="Rectangle 7"/>
          <p:cNvSpPr/>
          <p:nvPr/>
        </p:nvSpPr>
        <p:spPr>
          <a:xfrm>
            <a:off x="4689447" y="4531964"/>
            <a:ext cx="6786694" cy="369332"/>
          </a:xfrm>
          <a:prstGeom prst="rect">
            <a:avLst/>
          </a:prstGeom>
        </p:spPr>
        <p:txBody>
          <a:bodyPr wrap="square">
            <a:spAutoFit/>
          </a:bodyPr>
          <a:lstStyle/>
          <a:p>
            <a:r>
              <a:rPr lang="bs-Latn-BA" dirty="0">
                <a:hlinkClick r:id="rId3"/>
              </a:rPr>
              <a:t>https://</a:t>
            </a:r>
            <a:r>
              <a:rPr lang="bs-Latn-BA" dirty="0" smtClean="0">
                <a:hlinkClick r:id="rId3"/>
              </a:rPr>
              <a:t>ec.europa.eu/info/funding-tenders/funding-opportunities_en</a:t>
            </a:r>
            <a:r>
              <a:rPr lang="bs-Latn-BA" dirty="0" smtClean="0"/>
              <a:t> </a:t>
            </a:r>
            <a:endParaRPr lang="bs-Latn-BA" dirty="0"/>
          </a:p>
        </p:txBody>
      </p:sp>
      <p:pic>
        <p:nvPicPr>
          <p:cNvPr id="4" name="Picture 3"/>
          <p:cNvPicPr>
            <a:picLocks noChangeAspect="1"/>
          </p:cNvPicPr>
          <p:nvPr/>
        </p:nvPicPr>
        <p:blipFill>
          <a:blip r:embed="rId4"/>
          <a:stretch>
            <a:fillRect/>
          </a:stretch>
        </p:blipFill>
        <p:spPr>
          <a:xfrm>
            <a:off x="363521" y="685022"/>
            <a:ext cx="1571625" cy="2076450"/>
          </a:xfrm>
          <a:prstGeom prst="rect">
            <a:avLst/>
          </a:prstGeom>
        </p:spPr>
      </p:pic>
    </p:spTree>
    <p:extLst>
      <p:ext uri="{BB962C8B-B14F-4D97-AF65-F5344CB8AC3E}">
        <p14:creationId xmlns:p14="http://schemas.microsoft.com/office/powerpoint/2010/main" val="310202204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s-Latn-BA" dirty="0" smtClean="0"/>
              <a:t>Erasmus+</a:t>
            </a:r>
            <a:endParaRPr lang="bs-Latn-BA" dirty="0"/>
          </a:p>
        </p:txBody>
      </p:sp>
      <p:pic>
        <p:nvPicPr>
          <p:cNvPr id="5" name="Content Placeholder 4"/>
          <p:cNvPicPr>
            <a:picLocks noGrp="1" noChangeAspect="1"/>
          </p:cNvPicPr>
          <p:nvPr>
            <p:ph idx="1"/>
          </p:nvPr>
        </p:nvPicPr>
        <p:blipFill>
          <a:blip r:embed="rId2"/>
          <a:stretch>
            <a:fillRect/>
          </a:stretch>
        </p:blipFill>
        <p:spPr>
          <a:xfrm>
            <a:off x="978335" y="1919549"/>
            <a:ext cx="10213557" cy="4351338"/>
          </a:xfrm>
          <a:prstGeom prst="rect">
            <a:avLst/>
          </a:prstGeom>
        </p:spPr>
      </p:pic>
      <p:sp>
        <p:nvSpPr>
          <p:cNvPr id="6" name="Rectangle 5"/>
          <p:cNvSpPr/>
          <p:nvPr/>
        </p:nvSpPr>
        <p:spPr>
          <a:xfrm>
            <a:off x="1045040" y="1461572"/>
            <a:ext cx="5736763" cy="369332"/>
          </a:xfrm>
          <a:prstGeom prst="rect">
            <a:avLst/>
          </a:prstGeom>
        </p:spPr>
        <p:txBody>
          <a:bodyPr wrap="none">
            <a:spAutoFit/>
          </a:bodyPr>
          <a:lstStyle/>
          <a:p>
            <a:r>
              <a:rPr lang="bs-Latn-BA" dirty="0">
                <a:hlinkClick r:id="rId3"/>
              </a:rPr>
              <a:t>https://</a:t>
            </a:r>
            <a:r>
              <a:rPr lang="bs-Latn-BA" dirty="0" smtClean="0">
                <a:hlinkClick r:id="rId3"/>
              </a:rPr>
              <a:t>ec.europa.eu/programmes/erasmus-plus/about_en</a:t>
            </a:r>
            <a:r>
              <a:rPr lang="bs-Latn-BA" dirty="0" smtClean="0"/>
              <a:t> </a:t>
            </a:r>
            <a:endParaRPr lang="bs-Latn-BA" dirty="0"/>
          </a:p>
        </p:txBody>
      </p:sp>
      <p:pic>
        <p:nvPicPr>
          <p:cNvPr id="7" name="Picture 6"/>
          <p:cNvPicPr>
            <a:picLocks noChangeAspect="1"/>
          </p:cNvPicPr>
          <p:nvPr/>
        </p:nvPicPr>
        <p:blipFill>
          <a:blip r:embed="rId4"/>
          <a:stretch>
            <a:fillRect/>
          </a:stretch>
        </p:blipFill>
        <p:spPr>
          <a:xfrm>
            <a:off x="9513116" y="207413"/>
            <a:ext cx="1629931" cy="1550744"/>
          </a:xfrm>
          <a:prstGeom prst="rect">
            <a:avLst/>
          </a:prstGeom>
        </p:spPr>
      </p:pic>
    </p:spTree>
    <p:extLst>
      <p:ext uri="{BB962C8B-B14F-4D97-AF65-F5344CB8AC3E}">
        <p14:creationId xmlns:p14="http://schemas.microsoft.com/office/powerpoint/2010/main" val="20139840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433616" y="672639"/>
            <a:ext cx="10764330" cy="5064484"/>
          </a:xfrm>
          <a:prstGeom prst="rect">
            <a:avLst/>
          </a:prstGeom>
        </p:spPr>
      </p:pic>
      <p:sp>
        <p:nvSpPr>
          <p:cNvPr id="5" name="Rectangle 4"/>
          <p:cNvSpPr/>
          <p:nvPr/>
        </p:nvSpPr>
        <p:spPr>
          <a:xfrm>
            <a:off x="1659437" y="2064463"/>
            <a:ext cx="4922181" cy="584775"/>
          </a:xfrm>
          <a:prstGeom prst="rect">
            <a:avLst/>
          </a:prstGeom>
        </p:spPr>
        <p:txBody>
          <a:bodyPr wrap="none">
            <a:spAutoFit/>
          </a:bodyPr>
          <a:lstStyle/>
          <a:p>
            <a:r>
              <a:rPr lang="bs-Latn-BA" sz="3200" dirty="0">
                <a:hlinkClick r:id="rId3"/>
              </a:rPr>
              <a:t>https://interbaproject.com</a:t>
            </a:r>
            <a:r>
              <a:rPr lang="bs-Latn-BA" sz="3200" dirty="0" smtClean="0">
                <a:hlinkClick r:id="rId3"/>
              </a:rPr>
              <a:t>/</a:t>
            </a:r>
            <a:r>
              <a:rPr lang="bs-Latn-BA" sz="3200" dirty="0" smtClean="0"/>
              <a:t> </a:t>
            </a:r>
            <a:endParaRPr lang="bs-Latn-BA" sz="3200" dirty="0"/>
          </a:p>
        </p:txBody>
      </p:sp>
    </p:spTree>
    <p:extLst>
      <p:ext uri="{BB962C8B-B14F-4D97-AF65-F5344CB8AC3E}">
        <p14:creationId xmlns:p14="http://schemas.microsoft.com/office/powerpoint/2010/main" val="8309376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s-Latn-BA" b="1" dirty="0" smtClean="0"/>
              <a:t>Outline of Presentation</a:t>
            </a:r>
            <a:endParaRPr lang="bs-Latn-BA" b="1" dirty="0"/>
          </a:p>
        </p:txBody>
      </p:sp>
      <p:sp>
        <p:nvSpPr>
          <p:cNvPr id="3" name="Content Placeholder 2"/>
          <p:cNvSpPr>
            <a:spLocks noGrp="1"/>
          </p:cNvSpPr>
          <p:nvPr>
            <p:ph idx="1"/>
          </p:nvPr>
        </p:nvSpPr>
        <p:spPr>
          <a:xfrm>
            <a:off x="838200" y="1690688"/>
            <a:ext cx="10515600" cy="4486275"/>
          </a:xfrm>
        </p:spPr>
        <p:txBody>
          <a:bodyPr>
            <a:normAutofit fontScale="77500" lnSpcReduction="20000"/>
          </a:bodyPr>
          <a:lstStyle/>
          <a:p>
            <a:r>
              <a:rPr lang="bs-Latn-BA" dirty="0" smtClean="0">
                <a:solidFill>
                  <a:srgbClr val="0070C0"/>
                </a:solidFill>
              </a:rPr>
              <a:t>Motivation</a:t>
            </a:r>
            <a:r>
              <a:rPr lang="bs-Latn-BA" dirty="0" smtClean="0"/>
              <a:t> for writing project proposals in countries with limited research and teaching funds</a:t>
            </a:r>
          </a:p>
          <a:p>
            <a:pPr lvl="1"/>
            <a:r>
              <a:rPr lang="bs-Latn-BA" dirty="0" smtClean="0">
                <a:solidFill>
                  <a:srgbClr val="0070C0"/>
                </a:solidFill>
              </a:rPr>
              <a:t>Why</a:t>
            </a:r>
            <a:r>
              <a:rPr lang="bs-Latn-BA" dirty="0" smtClean="0"/>
              <a:t> writing project proposals is important?</a:t>
            </a:r>
          </a:p>
          <a:p>
            <a:r>
              <a:rPr lang="bs-Latn-BA" dirty="0" smtClean="0">
                <a:solidFill>
                  <a:srgbClr val="FF0000"/>
                </a:solidFill>
              </a:rPr>
              <a:t>What</a:t>
            </a:r>
            <a:r>
              <a:rPr lang="bs-Latn-BA" dirty="0" smtClean="0"/>
              <a:t> is project proposal?</a:t>
            </a:r>
          </a:p>
          <a:p>
            <a:r>
              <a:rPr lang="bs-Latn-BA" dirty="0" smtClean="0"/>
              <a:t>Project proposal </a:t>
            </a:r>
            <a:r>
              <a:rPr lang="bs-Latn-BA" dirty="0" smtClean="0">
                <a:solidFill>
                  <a:srgbClr val="0070C0"/>
                </a:solidFill>
              </a:rPr>
              <a:t>triple constraint</a:t>
            </a:r>
          </a:p>
          <a:p>
            <a:r>
              <a:rPr lang="bs-Latn-BA" dirty="0" smtClean="0">
                <a:solidFill>
                  <a:srgbClr val="FF0000"/>
                </a:solidFill>
              </a:rPr>
              <a:t>Important phases </a:t>
            </a:r>
            <a:r>
              <a:rPr lang="bs-Latn-BA" dirty="0" smtClean="0"/>
              <a:t>in a project proposal from an idea to the end of the project</a:t>
            </a:r>
          </a:p>
          <a:p>
            <a:r>
              <a:rPr lang="bs-Latn-BA" dirty="0" smtClean="0">
                <a:solidFill>
                  <a:srgbClr val="0070C0"/>
                </a:solidFill>
              </a:rPr>
              <a:t>Calls </a:t>
            </a:r>
            <a:r>
              <a:rPr lang="bs-Latn-BA" dirty="0" smtClean="0"/>
              <a:t>for project proposals</a:t>
            </a:r>
          </a:p>
          <a:p>
            <a:r>
              <a:rPr lang="bs-Latn-BA" dirty="0" smtClean="0">
                <a:solidFill>
                  <a:srgbClr val="FF0000"/>
                </a:solidFill>
              </a:rPr>
              <a:t>Key questions </a:t>
            </a:r>
            <a:r>
              <a:rPr lang="bs-Latn-BA" dirty="0" smtClean="0"/>
              <a:t>about project proposal planning and writing</a:t>
            </a:r>
          </a:p>
          <a:p>
            <a:r>
              <a:rPr lang="bs-Latn-BA" dirty="0">
                <a:solidFill>
                  <a:srgbClr val="0070C0"/>
                </a:solidFill>
              </a:rPr>
              <a:t>Philosophy</a:t>
            </a:r>
            <a:r>
              <a:rPr lang="bs-Latn-BA" dirty="0"/>
              <a:t> for writing project proposals and </a:t>
            </a:r>
            <a:r>
              <a:rPr lang="bs-Latn-BA" dirty="0">
                <a:solidFill>
                  <a:srgbClr val="0070C0"/>
                </a:solidFill>
              </a:rPr>
              <a:t>common</a:t>
            </a:r>
            <a:r>
              <a:rPr lang="bs-Latn-BA" dirty="0"/>
              <a:t> </a:t>
            </a:r>
            <a:r>
              <a:rPr lang="bs-Latn-BA" dirty="0" smtClean="0"/>
              <a:t>project </a:t>
            </a:r>
            <a:r>
              <a:rPr lang="bs-Latn-BA" dirty="0"/>
              <a:t>proposal </a:t>
            </a:r>
            <a:r>
              <a:rPr lang="bs-Latn-BA" dirty="0" smtClean="0">
                <a:solidFill>
                  <a:srgbClr val="0070C0"/>
                </a:solidFill>
              </a:rPr>
              <a:t>parts</a:t>
            </a:r>
            <a:endParaRPr lang="bs-Latn-BA" dirty="0">
              <a:solidFill>
                <a:srgbClr val="0070C0"/>
              </a:solidFill>
            </a:endParaRPr>
          </a:p>
          <a:p>
            <a:r>
              <a:rPr lang="bs-Latn-BA" dirty="0" smtClean="0">
                <a:solidFill>
                  <a:srgbClr val="FF0000"/>
                </a:solidFill>
              </a:rPr>
              <a:t>Conclusion</a:t>
            </a:r>
            <a:r>
              <a:rPr lang="bs-Latn-BA" dirty="0" smtClean="0"/>
              <a:t>: </a:t>
            </a:r>
            <a:r>
              <a:rPr lang="bs-Latn-BA" dirty="0" smtClean="0">
                <a:solidFill>
                  <a:srgbClr val="FF0000"/>
                </a:solidFill>
              </a:rPr>
              <a:t>Tips</a:t>
            </a:r>
            <a:r>
              <a:rPr lang="bs-Latn-BA" dirty="0" smtClean="0"/>
              <a:t> for writing project proposal</a:t>
            </a:r>
          </a:p>
          <a:p>
            <a:r>
              <a:rPr lang="bs-Latn-BA" dirty="0" smtClean="0">
                <a:solidFill>
                  <a:srgbClr val="0070C0"/>
                </a:solidFill>
              </a:rPr>
              <a:t>Take home messages </a:t>
            </a:r>
            <a:r>
              <a:rPr lang="bs-Latn-BA" dirty="0" smtClean="0"/>
              <a:t>important for project proposal writing</a:t>
            </a:r>
          </a:p>
          <a:p>
            <a:r>
              <a:rPr lang="bs-Latn-BA" dirty="0" smtClean="0">
                <a:solidFill>
                  <a:srgbClr val="FF0000"/>
                </a:solidFill>
              </a:rPr>
              <a:t>Connect2020 group </a:t>
            </a:r>
            <a:r>
              <a:rPr lang="bs-Latn-BA" dirty="0" smtClean="0"/>
              <a:t>for writing project proposals</a:t>
            </a:r>
          </a:p>
          <a:p>
            <a:r>
              <a:rPr lang="bs-Latn-BA" dirty="0" smtClean="0">
                <a:solidFill>
                  <a:srgbClr val="0070C0"/>
                </a:solidFill>
              </a:rPr>
              <a:t>Acknowledments</a:t>
            </a:r>
          </a:p>
          <a:p>
            <a:endParaRPr lang="bs-Latn-BA" dirty="0"/>
          </a:p>
        </p:txBody>
      </p:sp>
    </p:spTree>
    <p:extLst>
      <p:ext uri="{BB962C8B-B14F-4D97-AF65-F5344CB8AC3E}">
        <p14:creationId xmlns:p14="http://schemas.microsoft.com/office/powerpoint/2010/main" val="21114165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GB" dirty="0" smtClean="0"/>
              <a:t>Finding</a:t>
            </a:r>
            <a:r>
              <a:rPr lang="bs-Latn-BA" dirty="0" smtClean="0"/>
              <a:t> project </a:t>
            </a:r>
            <a:r>
              <a:rPr lang="en-GB" dirty="0" smtClean="0"/>
              <a:t>call</a:t>
            </a:r>
            <a:r>
              <a:rPr lang="bs-Latn-BA" dirty="0" smtClean="0"/>
              <a:t>s</a:t>
            </a:r>
            <a:endParaRPr lang="bs-Latn-BA" dirty="0"/>
          </a:p>
        </p:txBody>
      </p:sp>
      <p:pic>
        <p:nvPicPr>
          <p:cNvPr id="5" name="Picture 4"/>
          <p:cNvPicPr>
            <a:picLocks noChangeAspect="1"/>
          </p:cNvPicPr>
          <p:nvPr/>
        </p:nvPicPr>
        <p:blipFill>
          <a:blip r:embed="rId2"/>
          <a:stretch>
            <a:fillRect/>
          </a:stretch>
        </p:blipFill>
        <p:spPr>
          <a:xfrm>
            <a:off x="6308521" y="1955907"/>
            <a:ext cx="3934173" cy="2379145"/>
          </a:xfrm>
          <a:prstGeom prst="rect">
            <a:avLst/>
          </a:prstGeom>
        </p:spPr>
      </p:pic>
      <p:pic>
        <p:nvPicPr>
          <p:cNvPr id="6" name="Picture 5"/>
          <p:cNvPicPr>
            <a:picLocks noChangeAspect="1"/>
          </p:cNvPicPr>
          <p:nvPr/>
        </p:nvPicPr>
        <p:blipFill>
          <a:blip r:embed="rId3"/>
          <a:stretch>
            <a:fillRect/>
          </a:stretch>
        </p:blipFill>
        <p:spPr>
          <a:xfrm>
            <a:off x="859970" y="1877478"/>
            <a:ext cx="4626597" cy="2205201"/>
          </a:xfrm>
          <a:prstGeom prst="rect">
            <a:avLst/>
          </a:prstGeom>
        </p:spPr>
      </p:pic>
      <p:sp>
        <p:nvSpPr>
          <p:cNvPr id="7" name="Rectangle 6"/>
          <p:cNvSpPr/>
          <p:nvPr/>
        </p:nvSpPr>
        <p:spPr>
          <a:xfrm>
            <a:off x="837740" y="1411547"/>
            <a:ext cx="2882584" cy="461665"/>
          </a:xfrm>
          <a:prstGeom prst="rect">
            <a:avLst/>
          </a:prstGeom>
        </p:spPr>
        <p:txBody>
          <a:bodyPr wrap="none">
            <a:spAutoFit/>
          </a:bodyPr>
          <a:lstStyle/>
          <a:p>
            <a:r>
              <a:rPr lang="bs-Latn-BA" sz="2400" dirty="0">
                <a:hlinkClick r:id="rId4"/>
              </a:rPr>
              <a:t>https://www.cost.eu/</a:t>
            </a:r>
            <a:endParaRPr lang="bs-Latn-BA" sz="2400" dirty="0"/>
          </a:p>
        </p:txBody>
      </p:sp>
      <p:pic>
        <p:nvPicPr>
          <p:cNvPr id="8" name="Picture 7"/>
          <p:cNvPicPr>
            <a:picLocks noChangeAspect="1"/>
          </p:cNvPicPr>
          <p:nvPr/>
        </p:nvPicPr>
        <p:blipFill>
          <a:blip r:embed="rId5"/>
          <a:stretch>
            <a:fillRect/>
          </a:stretch>
        </p:blipFill>
        <p:spPr>
          <a:xfrm>
            <a:off x="6358855" y="1989462"/>
            <a:ext cx="2302079" cy="916757"/>
          </a:xfrm>
          <a:prstGeom prst="rect">
            <a:avLst/>
          </a:prstGeom>
        </p:spPr>
      </p:pic>
      <p:pic>
        <p:nvPicPr>
          <p:cNvPr id="9" name="Picture 8"/>
          <p:cNvPicPr>
            <a:picLocks noChangeAspect="1"/>
          </p:cNvPicPr>
          <p:nvPr/>
        </p:nvPicPr>
        <p:blipFill>
          <a:blip r:embed="rId6"/>
          <a:stretch>
            <a:fillRect/>
          </a:stretch>
        </p:blipFill>
        <p:spPr>
          <a:xfrm>
            <a:off x="6210563" y="1175758"/>
            <a:ext cx="4036923" cy="759080"/>
          </a:xfrm>
          <a:prstGeom prst="rect">
            <a:avLst/>
          </a:prstGeom>
        </p:spPr>
      </p:pic>
      <p:sp>
        <p:nvSpPr>
          <p:cNvPr id="10" name="Rectangle 9"/>
          <p:cNvSpPr/>
          <p:nvPr/>
        </p:nvSpPr>
        <p:spPr>
          <a:xfrm>
            <a:off x="715861" y="4100464"/>
            <a:ext cx="10449886" cy="2308324"/>
          </a:xfrm>
          <a:prstGeom prst="rect">
            <a:avLst/>
          </a:prstGeom>
        </p:spPr>
        <p:txBody>
          <a:bodyPr wrap="square">
            <a:spAutoFit/>
          </a:bodyPr>
          <a:lstStyle/>
          <a:p>
            <a:r>
              <a:rPr lang="en-US" sz="2400" dirty="0"/>
              <a:t>COST provides funds </a:t>
            </a:r>
            <a:r>
              <a:rPr lang="en-US" sz="2400" dirty="0" smtClean="0"/>
              <a:t>for</a:t>
            </a:r>
            <a:r>
              <a:rPr lang="bs-Latn-BA" sz="2400" dirty="0" smtClean="0"/>
              <a:t>:</a:t>
            </a:r>
          </a:p>
          <a:p>
            <a:pPr marL="342900" indent="-342900">
              <a:buFontTx/>
              <a:buChar char="-"/>
            </a:pPr>
            <a:r>
              <a:rPr lang="en-US" sz="2400" dirty="0" err="1" smtClean="0">
                <a:solidFill>
                  <a:srgbClr val="7030A0"/>
                </a:solidFill>
                <a:effectLst>
                  <a:outerShdw blurRad="38100" dist="38100" dir="2700000" algn="tl">
                    <a:srgbClr val="000000">
                      <a:alpha val="43137"/>
                    </a:srgbClr>
                  </a:outerShdw>
                </a:effectLst>
              </a:rPr>
              <a:t>organising</a:t>
            </a:r>
            <a:r>
              <a:rPr lang="en-US" sz="2400" dirty="0" smtClean="0">
                <a:solidFill>
                  <a:srgbClr val="7030A0"/>
                </a:solidFill>
                <a:effectLst>
                  <a:outerShdw blurRad="38100" dist="38100" dir="2700000" algn="tl">
                    <a:srgbClr val="000000">
                      <a:alpha val="43137"/>
                    </a:srgbClr>
                  </a:outerShdw>
                </a:effectLst>
              </a:rPr>
              <a:t> </a:t>
            </a:r>
            <a:r>
              <a:rPr lang="en-US" sz="2400" dirty="0">
                <a:solidFill>
                  <a:srgbClr val="7030A0"/>
                </a:solidFill>
                <a:effectLst>
                  <a:outerShdw blurRad="38100" dist="38100" dir="2700000" algn="tl">
                    <a:srgbClr val="000000">
                      <a:alpha val="43137"/>
                    </a:srgbClr>
                  </a:outerShdw>
                </a:effectLst>
              </a:rPr>
              <a:t>meetings, </a:t>
            </a:r>
            <a:endParaRPr lang="bs-Latn-BA" sz="2400" dirty="0" smtClean="0">
              <a:solidFill>
                <a:srgbClr val="7030A0"/>
              </a:solidFill>
              <a:effectLst>
                <a:outerShdw blurRad="38100" dist="38100" dir="2700000" algn="tl">
                  <a:srgbClr val="000000">
                    <a:alpha val="43137"/>
                  </a:srgbClr>
                </a:outerShdw>
              </a:effectLst>
            </a:endParaRPr>
          </a:p>
          <a:p>
            <a:pPr marL="342900" indent="-342900">
              <a:buFontTx/>
              <a:buChar char="-"/>
            </a:pPr>
            <a:r>
              <a:rPr lang="en-US" sz="2400" dirty="0" smtClean="0">
                <a:solidFill>
                  <a:srgbClr val="7030A0"/>
                </a:solidFill>
                <a:effectLst>
                  <a:outerShdw blurRad="38100" dist="38100" dir="2700000" algn="tl">
                    <a:srgbClr val="000000">
                      <a:alpha val="43137"/>
                    </a:srgbClr>
                  </a:outerShdw>
                </a:effectLst>
              </a:rPr>
              <a:t>training </a:t>
            </a:r>
            <a:r>
              <a:rPr lang="en-US" sz="2400" dirty="0">
                <a:solidFill>
                  <a:srgbClr val="7030A0"/>
                </a:solidFill>
                <a:effectLst>
                  <a:outerShdw blurRad="38100" dist="38100" dir="2700000" algn="tl">
                    <a:srgbClr val="000000">
                      <a:alpha val="43137"/>
                    </a:srgbClr>
                  </a:outerShdw>
                </a:effectLst>
              </a:rPr>
              <a:t>schools, </a:t>
            </a:r>
            <a:endParaRPr lang="bs-Latn-BA" sz="2400" dirty="0" smtClean="0">
              <a:solidFill>
                <a:srgbClr val="7030A0"/>
              </a:solidFill>
              <a:effectLst>
                <a:outerShdw blurRad="38100" dist="38100" dir="2700000" algn="tl">
                  <a:srgbClr val="000000">
                    <a:alpha val="43137"/>
                  </a:srgbClr>
                </a:outerShdw>
              </a:effectLst>
            </a:endParaRPr>
          </a:p>
          <a:p>
            <a:pPr marL="342900" indent="-342900">
              <a:buFontTx/>
              <a:buChar char="-"/>
            </a:pPr>
            <a:r>
              <a:rPr lang="en-US" sz="2400" dirty="0" smtClean="0">
                <a:solidFill>
                  <a:srgbClr val="7030A0"/>
                </a:solidFill>
                <a:effectLst>
                  <a:outerShdw blurRad="38100" dist="38100" dir="2700000" algn="tl">
                    <a:srgbClr val="000000">
                      <a:alpha val="43137"/>
                    </a:srgbClr>
                  </a:outerShdw>
                </a:effectLst>
              </a:rPr>
              <a:t>short </a:t>
            </a:r>
            <a:r>
              <a:rPr lang="en-US" sz="2400" dirty="0">
                <a:solidFill>
                  <a:srgbClr val="7030A0"/>
                </a:solidFill>
                <a:effectLst>
                  <a:outerShdw blurRad="38100" dist="38100" dir="2700000" algn="tl">
                    <a:srgbClr val="000000">
                      <a:alpha val="43137"/>
                    </a:srgbClr>
                  </a:outerShdw>
                </a:effectLst>
              </a:rPr>
              <a:t>term scientific missions or </a:t>
            </a:r>
            <a:endParaRPr lang="bs-Latn-BA" sz="2400" dirty="0" smtClean="0">
              <a:solidFill>
                <a:srgbClr val="7030A0"/>
              </a:solidFill>
              <a:effectLst>
                <a:outerShdw blurRad="38100" dist="38100" dir="2700000" algn="tl">
                  <a:srgbClr val="000000">
                    <a:alpha val="43137"/>
                  </a:srgbClr>
                </a:outerShdw>
              </a:effectLst>
            </a:endParaRPr>
          </a:p>
          <a:p>
            <a:pPr marL="342900" indent="-342900">
              <a:buFontTx/>
              <a:buChar char="-"/>
            </a:pPr>
            <a:r>
              <a:rPr lang="en-US" sz="2400" dirty="0" smtClean="0">
                <a:solidFill>
                  <a:srgbClr val="7030A0"/>
                </a:solidFill>
                <a:effectLst>
                  <a:outerShdw blurRad="38100" dist="38100" dir="2700000" algn="tl">
                    <a:srgbClr val="000000">
                      <a:alpha val="43137"/>
                    </a:srgbClr>
                  </a:outerShdw>
                </a:effectLst>
              </a:rPr>
              <a:t>other </a:t>
            </a:r>
            <a:r>
              <a:rPr lang="en-US" sz="2400" dirty="0">
                <a:solidFill>
                  <a:srgbClr val="7030A0"/>
                </a:solidFill>
                <a:effectLst>
                  <a:outerShdw blurRad="38100" dist="38100" dir="2700000" algn="tl">
                    <a:srgbClr val="000000">
                      <a:alpha val="43137"/>
                    </a:srgbClr>
                  </a:outerShdw>
                </a:effectLst>
              </a:rPr>
              <a:t>networking activities</a:t>
            </a:r>
            <a:r>
              <a:rPr lang="en-US" sz="2400" dirty="0"/>
              <a:t> </a:t>
            </a:r>
            <a:endParaRPr lang="bs-Latn-BA" sz="2400" dirty="0" smtClean="0"/>
          </a:p>
          <a:p>
            <a:r>
              <a:rPr lang="en-US" sz="2400" dirty="0" smtClean="0"/>
              <a:t>in </a:t>
            </a:r>
            <a:r>
              <a:rPr lang="en-US" sz="2400" dirty="0"/>
              <a:t>a wide range of scientific topics. </a:t>
            </a:r>
            <a:endParaRPr lang="bs-Latn-BA" sz="2400" dirty="0"/>
          </a:p>
        </p:txBody>
      </p:sp>
      <p:sp>
        <p:nvSpPr>
          <p:cNvPr id="11" name="Rectangle 10"/>
          <p:cNvSpPr/>
          <p:nvPr/>
        </p:nvSpPr>
        <p:spPr>
          <a:xfrm>
            <a:off x="6311488" y="4664551"/>
            <a:ext cx="3947043" cy="830997"/>
          </a:xfrm>
          <a:prstGeom prst="rect">
            <a:avLst/>
          </a:prstGeom>
          <a:solidFill>
            <a:srgbClr val="532476"/>
          </a:solidFill>
        </p:spPr>
        <p:txBody>
          <a:bodyPr wrap="none">
            <a:spAutoFit/>
          </a:bodyPr>
          <a:lstStyle/>
          <a:p>
            <a:r>
              <a:rPr lang="bs-Latn-BA" sz="2400" dirty="0" smtClean="0">
                <a:solidFill>
                  <a:schemeClr val="bg1"/>
                </a:solidFill>
                <a:effectLst>
                  <a:outerShdw blurRad="38100" dist="38100" dir="2700000" algn="tl">
                    <a:srgbClr val="000000">
                      <a:alpha val="43137"/>
                    </a:srgbClr>
                  </a:outerShdw>
                </a:effectLst>
              </a:rPr>
              <a:t>G</a:t>
            </a:r>
            <a:r>
              <a:rPr lang="en-US" sz="2400" dirty="0" err="1" smtClean="0">
                <a:solidFill>
                  <a:schemeClr val="bg1"/>
                </a:solidFill>
                <a:effectLst>
                  <a:outerShdw blurRad="38100" dist="38100" dir="2700000" algn="tl">
                    <a:srgbClr val="000000">
                      <a:alpha val="43137"/>
                    </a:srgbClr>
                  </a:outerShdw>
                </a:effectLst>
              </a:rPr>
              <a:t>lobal</a:t>
            </a:r>
            <a:r>
              <a:rPr lang="en-US" sz="2400" dirty="0" smtClean="0">
                <a:solidFill>
                  <a:schemeClr val="bg1"/>
                </a:solidFill>
                <a:effectLst>
                  <a:outerShdw blurRad="38100" dist="38100" dir="2700000" algn="tl">
                    <a:srgbClr val="000000">
                      <a:alpha val="43137"/>
                    </a:srgbClr>
                  </a:outerShdw>
                </a:effectLst>
              </a:rPr>
              <a:t> </a:t>
            </a:r>
            <a:r>
              <a:rPr lang="en-US" sz="2400" dirty="0">
                <a:solidFill>
                  <a:schemeClr val="bg1"/>
                </a:solidFill>
                <a:effectLst>
                  <a:outerShdw blurRad="38100" dist="38100" dir="2700000" algn="tl">
                    <a:srgbClr val="000000">
                      <a:alpha val="43137"/>
                    </a:srgbClr>
                  </a:outerShdw>
                </a:effectLst>
              </a:rPr>
              <a:t>networking </a:t>
            </a:r>
            <a:r>
              <a:rPr lang="bs-Latn-BA" sz="2400" dirty="0" smtClean="0">
                <a:solidFill>
                  <a:schemeClr val="bg1"/>
                </a:solidFill>
                <a:effectLst>
                  <a:outerShdw blurRad="38100" dist="38100" dir="2700000" algn="tl">
                    <a:srgbClr val="000000">
                      <a:alpha val="43137"/>
                    </a:srgbClr>
                  </a:outerShdw>
                </a:effectLst>
              </a:rPr>
              <a:t>promotion </a:t>
            </a:r>
          </a:p>
          <a:p>
            <a:r>
              <a:rPr lang="en-US" sz="2400" dirty="0" smtClean="0">
                <a:solidFill>
                  <a:schemeClr val="bg1"/>
                </a:solidFill>
                <a:effectLst>
                  <a:outerShdw blurRad="38100" dist="38100" dir="2700000" algn="tl">
                    <a:srgbClr val="000000">
                      <a:alpha val="43137"/>
                    </a:srgbClr>
                  </a:outerShdw>
                </a:effectLst>
              </a:rPr>
              <a:t>of </a:t>
            </a:r>
            <a:r>
              <a:rPr lang="en-US" sz="2400" dirty="0">
                <a:solidFill>
                  <a:schemeClr val="bg1"/>
                </a:solidFill>
                <a:effectLst>
                  <a:outerShdw blurRad="38100" dist="38100" dir="2700000" algn="tl">
                    <a:srgbClr val="000000">
                      <a:alpha val="43137"/>
                    </a:srgbClr>
                  </a:outerShdw>
                </a:effectLst>
              </a:rPr>
              <a:t>national-funded research</a:t>
            </a:r>
            <a:endParaRPr lang="bs-Latn-BA" sz="24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297921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631389" y="598896"/>
            <a:ext cx="10634254" cy="5418446"/>
          </a:xfrm>
          <a:prstGeom prst="rect">
            <a:avLst/>
          </a:prstGeom>
        </p:spPr>
      </p:pic>
    </p:spTree>
    <p:extLst>
      <p:ext uri="{BB962C8B-B14F-4D97-AF65-F5344CB8AC3E}">
        <p14:creationId xmlns:p14="http://schemas.microsoft.com/office/powerpoint/2010/main" val="271249868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s-Latn-BA" dirty="0"/>
              <a:t>Marie Skłodowska-Curie Actions</a:t>
            </a:r>
          </a:p>
        </p:txBody>
      </p:sp>
      <p:graphicFrame>
        <p:nvGraphicFramePr>
          <p:cNvPr id="5" name="Content Placeholder 5"/>
          <p:cNvGraphicFramePr>
            <a:graphicFrameLocks noGrp="1"/>
          </p:cNvGraphicFramePr>
          <p:nvPr>
            <p:ph idx="1"/>
          </p:nvPr>
        </p:nvGraphicFramePr>
        <p:xfrm>
          <a:off x="9333" y="1825625"/>
          <a:ext cx="4170784"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Content Placeholder 4"/>
          <p:cNvGraphicFramePr>
            <a:graphicFrameLocks/>
          </p:cNvGraphicFramePr>
          <p:nvPr/>
        </p:nvGraphicFramePr>
        <p:xfrm>
          <a:off x="4142792" y="2108718"/>
          <a:ext cx="7902764" cy="382555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7" name="Rectangle 6"/>
          <p:cNvSpPr/>
          <p:nvPr/>
        </p:nvSpPr>
        <p:spPr>
          <a:xfrm>
            <a:off x="875524" y="1459855"/>
            <a:ext cx="7562776" cy="461665"/>
          </a:xfrm>
          <a:prstGeom prst="rect">
            <a:avLst/>
          </a:prstGeom>
        </p:spPr>
        <p:txBody>
          <a:bodyPr wrap="none">
            <a:spAutoFit/>
          </a:bodyPr>
          <a:lstStyle/>
          <a:p>
            <a:r>
              <a:rPr lang="bs-Latn-BA" sz="2400" dirty="0">
                <a:hlinkClick r:id="rId12"/>
              </a:rPr>
              <a:t>https://</a:t>
            </a:r>
            <a:r>
              <a:rPr lang="bs-Latn-BA" sz="2400" dirty="0" smtClean="0">
                <a:hlinkClick r:id="rId12"/>
              </a:rPr>
              <a:t>ec.europa.eu/research/mariecurieactions/node_en</a:t>
            </a:r>
            <a:r>
              <a:rPr lang="bs-Latn-BA" sz="2400" dirty="0" smtClean="0"/>
              <a:t> </a:t>
            </a:r>
            <a:endParaRPr lang="bs-Latn-BA" sz="2400" dirty="0"/>
          </a:p>
        </p:txBody>
      </p:sp>
      <p:pic>
        <p:nvPicPr>
          <p:cNvPr id="8" name="Picture 7"/>
          <p:cNvPicPr>
            <a:picLocks noChangeAspect="1"/>
          </p:cNvPicPr>
          <p:nvPr/>
        </p:nvPicPr>
        <p:blipFill>
          <a:blip r:embed="rId13"/>
          <a:stretch>
            <a:fillRect/>
          </a:stretch>
        </p:blipFill>
        <p:spPr>
          <a:xfrm>
            <a:off x="8494286" y="203795"/>
            <a:ext cx="3551270" cy="1125234"/>
          </a:xfrm>
          <a:prstGeom prst="rect">
            <a:avLst/>
          </a:prstGeom>
        </p:spPr>
      </p:pic>
      <p:sp>
        <p:nvSpPr>
          <p:cNvPr id="10" name="Rectangle 9"/>
          <p:cNvSpPr/>
          <p:nvPr/>
        </p:nvSpPr>
        <p:spPr>
          <a:xfrm>
            <a:off x="971940" y="5875139"/>
            <a:ext cx="10304106" cy="461665"/>
          </a:xfrm>
          <a:prstGeom prst="rect">
            <a:avLst/>
          </a:prstGeom>
        </p:spPr>
        <p:txBody>
          <a:bodyPr wrap="square">
            <a:spAutoFit/>
          </a:bodyPr>
          <a:lstStyle/>
          <a:p>
            <a:r>
              <a:rPr lang="bs-Latn-BA" sz="2400" dirty="0">
                <a:hlinkClick r:id="rId14"/>
              </a:rPr>
              <a:t>https://</a:t>
            </a:r>
            <a:r>
              <a:rPr lang="bs-Latn-BA" sz="2400" dirty="0" smtClean="0">
                <a:hlinkClick r:id="rId14"/>
              </a:rPr>
              <a:t>ec.europa.eu/research/mariecurieactions/actions/get-funding_en</a:t>
            </a:r>
            <a:r>
              <a:rPr lang="bs-Latn-BA" sz="2400" dirty="0" smtClean="0"/>
              <a:t> </a:t>
            </a:r>
            <a:endParaRPr lang="bs-Latn-BA" sz="2400" dirty="0"/>
          </a:p>
        </p:txBody>
      </p:sp>
    </p:spTree>
    <p:extLst>
      <p:ext uri="{BB962C8B-B14F-4D97-AF65-F5344CB8AC3E}">
        <p14:creationId xmlns:p14="http://schemas.microsoft.com/office/powerpoint/2010/main" val="418887371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s-Latn-BA" dirty="0"/>
              <a:t>Marie Skłodowska-Curie Actions</a:t>
            </a:r>
          </a:p>
        </p:txBody>
      </p:sp>
      <p:pic>
        <p:nvPicPr>
          <p:cNvPr id="5" name="Content Placeholder 4"/>
          <p:cNvPicPr>
            <a:picLocks noGrp="1" noChangeAspect="1"/>
          </p:cNvPicPr>
          <p:nvPr>
            <p:ph idx="1"/>
          </p:nvPr>
        </p:nvPicPr>
        <p:blipFill>
          <a:blip r:embed="rId2"/>
          <a:stretch>
            <a:fillRect/>
          </a:stretch>
        </p:blipFill>
        <p:spPr>
          <a:xfrm>
            <a:off x="838200" y="2331022"/>
            <a:ext cx="10515600" cy="3340544"/>
          </a:xfrm>
          <a:prstGeom prst="rect">
            <a:avLst/>
          </a:prstGeom>
        </p:spPr>
      </p:pic>
      <p:pic>
        <p:nvPicPr>
          <p:cNvPr id="6" name="Picture 5"/>
          <p:cNvPicPr>
            <a:picLocks noChangeAspect="1"/>
          </p:cNvPicPr>
          <p:nvPr/>
        </p:nvPicPr>
        <p:blipFill>
          <a:blip r:embed="rId3"/>
          <a:stretch>
            <a:fillRect/>
          </a:stretch>
        </p:blipFill>
        <p:spPr>
          <a:xfrm>
            <a:off x="8494286" y="203795"/>
            <a:ext cx="3551270" cy="1125234"/>
          </a:xfrm>
          <a:prstGeom prst="rect">
            <a:avLst/>
          </a:prstGeom>
        </p:spPr>
      </p:pic>
    </p:spTree>
    <p:extLst>
      <p:ext uri="{BB962C8B-B14F-4D97-AF65-F5344CB8AC3E}">
        <p14:creationId xmlns:p14="http://schemas.microsoft.com/office/powerpoint/2010/main" val="153310664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CEEPUS </a:t>
            </a:r>
            <a:r>
              <a:rPr lang="en-US" b="1" dirty="0" smtClean="0"/>
              <a:t>applications </a:t>
            </a:r>
            <a:r>
              <a:rPr lang="en-US" b="1" dirty="0"/>
              <a:t>for winter term </a:t>
            </a:r>
            <a:r>
              <a:rPr lang="en-US" b="1" dirty="0" smtClean="0"/>
              <a:t>2020</a:t>
            </a:r>
            <a:endParaRPr lang="bs-Latn-BA" dirty="0"/>
          </a:p>
        </p:txBody>
      </p:sp>
      <p:sp>
        <p:nvSpPr>
          <p:cNvPr id="3" name="Content Placeholder 2"/>
          <p:cNvSpPr>
            <a:spLocks noGrp="1"/>
          </p:cNvSpPr>
          <p:nvPr>
            <p:ph idx="1"/>
          </p:nvPr>
        </p:nvSpPr>
        <p:spPr>
          <a:xfrm>
            <a:off x="838200" y="1694991"/>
            <a:ext cx="10515600" cy="4351338"/>
          </a:xfrm>
        </p:spPr>
        <p:txBody>
          <a:bodyPr>
            <a:normAutofit/>
          </a:bodyPr>
          <a:lstStyle/>
          <a:p>
            <a:r>
              <a:rPr lang="en-US" b="1" dirty="0">
                <a:solidFill>
                  <a:srgbClr val="0070C0"/>
                </a:solidFill>
              </a:rPr>
              <a:t>Network Mobility Applications</a:t>
            </a:r>
          </a:p>
          <a:p>
            <a:pPr marL="457200" lvl="1" indent="0">
              <a:buNone/>
            </a:pPr>
            <a:r>
              <a:rPr lang="bs-Latn-BA" dirty="0" smtClean="0"/>
              <a:t>- </a:t>
            </a:r>
            <a:r>
              <a:rPr lang="en-US" dirty="0" smtClean="0"/>
              <a:t>Applications </a:t>
            </a:r>
            <a:r>
              <a:rPr lang="en-US" dirty="0"/>
              <a:t>for the Winter Term 2020 are still possible in some CEEPUS </a:t>
            </a:r>
            <a:r>
              <a:rPr lang="en-US" dirty="0" smtClean="0"/>
              <a:t>countries</a:t>
            </a:r>
            <a:endParaRPr lang="en-US" dirty="0"/>
          </a:p>
          <a:p>
            <a:r>
              <a:rPr lang="en-US" b="1" dirty="0" err="1">
                <a:solidFill>
                  <a:srgbClr val="0070C0"/>
                </a:solidFill>
              </a:rPr>
              <a:t>Freemover</a:t>
            </a:r>
            <a:r>
              <a:rPr lang="en-US" b="1" dirty="0">
                <a:solidFill>
                  <a:srgbClr val="0070C0"/>
                </a:solidFill>
              </a:rPr>
              <a:t> Mobility Application round started</a:t>
            </a:r>
          </a:p>
          <a:p>
            <a:pPr lvl="1">
              <a:buFontTx/>
              <a:buChar char="-"/>
            </a:pPr>
            <a:r>
              <a:rPr lang="en-US" dirty="0" smtClean="0"/>
              <a:t>If </a:t>
            </a:r>
            <a:r>
              <a:rPr lang="en-US" dirty="0"/>
              <a:t>you want to apply as a </a:t>
            </a:r>
            <a:r>
              <a:rPr lang="en-US" dirty="0" err="1"/>
              <a:t>Freemover</a:t>
            </a:r>
            <a:r>
              <a:rPr lang="en-US" dirty="0"/>
              <a:t>, that means </a:t>
            </a:r>
            <a:r>
              <a:rPr lang="en-US" dirty="0" smtClean="0"/>
              <a:t>you </a:t>
            </a:r>
            <a:endParaRPr lang="bs-Latn-BA" dirty="0" smtClean="0"/>
          </a:p>
          <a:p>
            <a:pPr marL="457200" lvl="1" indent="0">
              <a:buNone/>
            </a:pPr>
            <a:r>
              <a:rPr lang="bs-Latn-BA" dirty="0"/>
              <a:t> </a:t>
            </a:r>
            <a:r>
              <a:rPr lang="bs-Latn-BA" dirty="0" smtClean="0"/>
              <a:t>   </a:t>
            </a:r>
            <a:r>
              <a:rPr lang="en-US" dirty="0" smtClean="0"/>
              <a:t>want </a:t>
            </a:r>
            <a:r>
              <a:rPr lang="en-US" dirty="0"/>
              <a:t>to be exchanged outside a </a:t>
            </a:r>
            <a:r>
              <a:rPr lang="en-US" dirty="0" smtClean="0"/>
              <a:t>network</a:t>
            </a:r>
            <a:endParaRPr lang="bs-Latn-BA" dirty="0"/>
          </a:p>
        </p:txBody>
      </p:sp>
      <p:pic>
        <p:nvPicPr>
          <p:cNvPr id="5" name="Picture 4"/>
          <p:cNvPicPr>
            <a:picLocks noChangeAspect="1"/>
          </p:cNvPicPr>
          <p:nvPr/>
        </p:nvPicPr>
        <p:blipFill>
          <a:blip r:embed="rId2"/>
          <a:stretch>
            <a:fillRect/>
          </a:stretch>
        </p:blipFill>
        <p:spPr>
          <a:xfrm>
            <a:off x="10376709" y="265113"/>
            <a:ext cx="1571625" cy="1381125"/>
          </a:xfrm>
          <a:prstGeom prst="rect">
            <a:avLst/>
          </a:prstGeom>
        </p:spPr>
      </p:pic>
      <p:pic>
        <p:nvPicPr>
          <p:cNvPr id="7" name="Picture 6"/>
          <p:cNvPicPr>
            <a:picLocks noChangeAspect="1"/>
          </p:cNvPicPr>
          <p:nvPr/>
        </p:nvPicPr>
        <p:blipFill>
          <a:blip r:embed="rId3"/>
          <a:stretch>
            <a:fillRect/>
          </a:stretch>
        </p:blipFill>
        <p:spPr>
          <a:xfrm>
            <a:off x="1189653" y="4243043"/>
            <a:ext cx="8991600" cy="2019300"/>
          </a:xfrm>
          <a:prstGeom prst="rect">
            <a:avLst/>
          </a:prstGeom>
        </p:spPr>
      </p:pic>
      <p:pic>
        <p:nvPicPr>
          <p:cNvPr id="8" name="Picture 7"/>
          <p:cNvPicPr>
            <a:picLocks noChangeAspect="1"/>
          </p:cNvPicPr>
          <p:nvPr/>
        </p:nvPicPr>
        <p:blipFill>
          <a:blip r:embed="rId4"/>
          <a:stretch>
            <a:fillRect/>
          </a:stretch>
        </p:blipFill>
        <p:spPr>
          <a:xfrm>
            <a:off x="8218710" y="2973655"/>
            <a:ext cx="3875316" cy="116772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Rectangle 8"/>
          <p:cNvSpPr/>
          <p:nvPr/>
        </p:nvSpPr>
        <p:spPr>
          <a:xfrm>
            <a:off x="4016494" y="4206699"/>
            <a:ext cx="3475952" cy="400110"/>
          </a:xfrm>
          <a:prstGeom prst="rect">
            <a:avLst/>
          </a:prstGeom>
        </p:spPr>
        <p:txBody>
          <a:bodyPr wrap="none">
            <a:spAutoFit/>
          </a:bodyPr>
          <a:lstStyle/>
          <a:p>
            <a:r>
              <a:rPr lang="bs-Latn-BA" sz="2000" dirty="0">
                <a:hlinkClick r:id="rId5"/>
              </a:rPr>
              <a:t>https://www.ceepus.info/#</a:t>
            </a:r>
            <a:r>
              <a:rPr lang="bs-Latn-BA" sz="2000" dirty="0" smtClean="0">
                <a:hlinkClick r:id="rId5"/>
              </a:rPr>
              <a:t>nbb</a:t>
            </a:r>
            <a:r>
              <a:rPr lang="bs-Latn-BA" sz="2000" dirty="0" smtClean="0"/>
              <a:t> </a:t>
            </a:r>
            <a:endParaRPr lang="bs-Latn-BA" sz="2000" dirty="0"/>
          </a:p>
        </p:txBody>
      </p:sp>
    </p:spTree>
    <p:extLst>
      <p:ext uri="{BB962C8B-B14F-4D97-AF65-F5344CB8AC3E}">
        <p14:creationId xmlns:p14="http://schemas.microsoft.com/office/powerpoint/2010/main" val="194740627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bs-Latn-BA" dirty="0" smtClean="0"/>
              <a:t>S</a:t>
            </a:r>
            <a:r>
              <a:rPr lang="en-US" dirty="0" err="1" smtClean="0"/>
              <a:t>hort</a:t>
            </a:r>
            <a:r>
              <a:rPr lang="en-US" dirty="0" smtClean="0"/>
              <a:t> </a:t>
            </a:r>
            <a:r>
              <a:rPr lang="en-US" dirty="0"/>
              <a:t>term excursions and summer </a:t>
            </a:r>
            <a:r>
              <a:rPr lang="en-US" dirty="0" smtClean="0"/>
              <a:t>schools</a:t>
            </a:r>
            <a:endParaRPr lang="bs-Latn-BA" dirty="0"/>
          </a:p>
        </p:txBody>
      </p:sp>
      <p:pic>
        <p:nvPicPr>
          <p:cNvPr id="2052" name="Picture 4" descr="http://tf.untz.ba/wp-content/uploads/2019/06/fotografija-untz-ceepus-800x430.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66865" y="1647136"/>
            <a:ext cx="7021302" cy="377394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816428" y="5437483"/>
            <a:ext cx="10515599" cy="738664"/>
          </a:xfrm>
          <a:prstGeom prst="rect">
            <a:avLst/>
          </a:prstGeom>
        </p:spPr>
        <p:txBody>
          <a:bodyPr wrap="square">
            <a:spAutoFit/>
          </a:bodyPr>
          <a:lstStyle/>
          <a:p>
            <a:pPr algn="ctr"/>
            <a:r>
              <a:rPr lang="bs-Latn-BA" sz="1400" dirty="0" smtClean="0"/>
              <a:t>The first short-term excursion of </a:t>
            </a:r>
            <a:r>
              <a:rPr lang="bs-Latn-BA" sz="1400" dirty="0" smtClean="0">
                <a:solidFill>
                  <a:srgbClr val="0070C0"/>
                </a:solidFill>
              </a:rPr>
              <a:t>undergraduate students </a:t>
            </a:r>
            <a:r>
              <a:rPr lang="bs-Latn-BA" sz="1400" dirty="0" smtClean="0"/>
              <a:t>from Bosnia and Herzegovina (University of Tuzla, Faculty of Technology) to Croatia (University of Zagreb, Faculty of Chemical Engineering and Technology) in the </a:t>
            </a:r>
            <a:r>
              <a:rPr lang="bs-Latn-BA" sz="1400" dirty="0" smtClean="0">
                <a:solidFill>
                  <a:srgbClr val="0070C0"/>
                </a:solidFill>
              </a:rPr>
              <a:t>CEEPUS Network „</a:t>
            </a:r>
            <a:r>
              <a:rPr lang="bs-Latn-BA" sz="1400" dirty="0">
                <a:solidFill>
                  <a:srgbClr val="0070C0"/>
                </a:solidFill>
              </a:rPr>
              <a:t>CIII-SI-0708-06-1819-CHEMISTRY AND CHEMICAL ENGINEERING“</a:t>
            </a: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9386" y="3555629"/>
            <a:ext cx="1155583" cy="1159435"/>
          </a:xfrm>
          <a:prstGeom prst="rect">
            <a:avLst/>
          </a:prstGeom>
        </p:spPr>
      </p:pic>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386" y="1995176"/>
            <a:ext cx="1153361" cy="1153361"/>
          </a:xfrm>
          <a:prstGeom prst="rect">
            <a:avLst/>
          </a:prstGeom>
        </p:spPr>
      </p:pic>
      <p:pic>
        <p:nvPicPr>
          <p:cNvPr id="13" name="Picture 12"/>
          <p:cNvPicPr>
            <a:picLocks noChangeAspect="1"/>
          </p:cNvPicPr>
          <p:nvPr/>
        </p:nvPicPr>
        <p:blipFill>
          <a:blip r:embed="rId5"/>
          <a:stretch>
            <a:fillRect/>
          </a:stretch>
        </p:blipFill>
        <p:spPr>
          <a:xfrm>
            <a:off x="9786252" y="1868813"/>
            <a:ext cx="2097450" cy="1134155"/>
          </a:xfrm>
          <a:prstGeom prst="rect">
            <a:avLst/>
          </a:prstGeom>
        </p:spPr>
      </p:pic>
      <p:pic>
        <p:nvPicPr>
          <p:cNvPr id="14" name="Picture 13"/>
          <p:cNvPicPr>
            <a:picLocks noChangeAspect="1"/>
          </p:cNvPicPr>
          <p:nvPr/>
        </p:nvPicPr>
        <p:blipFill>
          <a:blip r:embed="rId6"/>
          <a:stretch>
            <a:fillRect/>
          </a:stretch>
        </p:blipFill>
        <p:spPr>
          <a:xfrm>
            <a:off x="10323303" y="3225249"/>
            <a:ext cx="1219200" cy="1400175"/>
          </a:xfrm>
          <a:prstGeom prst="rect">
            <a:avLst/>
          </a:prstGeom>
        </p:spPr>
      </p:pic>
    </p:spTree>
    <p:extLst>
      <p:ext uri="{BB962C8B-B14F-4D97-AF65-F5344CB8AC3E}">
        <p14:creationId xmlns:p14="http://schemas.microsoft.com/office/powerpoint/2010/main" val="25745158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1114314" cy="1325563"/>
          </a:xfrm>
        </p:spPr>
        <p:txBody>
          <a:bodyPr/>
          <a:lstStyle/>
          <a:p>
            <a:r>
              <a:rPr lang="bs-Latn-BA" dirty="0" smtClean="0"/>
              <a:t>Other project and mobility funding opportunities</a:t>
            </a:r>
            <a:endParaRPr lang="bs-Latn-BA" dirty="0"/>
          </a:p>
        </p:txBody>
      </p:sp>
      <p:pic>
        <p:nvPicPr>
          <p:cNvPr id="5" name="Content Placeholder 4"/>
          <p:cNvPicPr>
            <a:picLocks noGrp="1" noChangeAspect="1"/>
          </p:cNvPicPr>
          <p:nvPr>
            <p:ph idx="1"/>
          </p:nvPr>
        </p:nvPicPr>
        <p:blipFill>
          <a:blip r:embed="rId2"/>
          <a:stretch>
            <a:fillRect/>
          </a:stretch>
        </p:blipFill>
        <p:spPr>
          <a:xfrm>
            <a:off x="838200" y="2072578"/>
            <a:ext cx="6696374" cy="791919"/>
          </a:xfrm>
          <a:prstGeom prst="rect">
            <a:avLst/>
          </a:prstGeom>
        </p:spPr>
      </p:pic>
      <p:sp>
        <p:nvSpPr>
          <p:cNvPr id="6" name="Rectangle 5"/>
          <p:cNvSpPr/>
          <p:nvPr/>
        </p:nvSpPr>
        <p:spPr>
          <a:xfrm>
            <a:off x="3013176" y="2864497"/>
            <a:ext cx="2620013" cy="369332"/>
          </a:xfrm>
          <a:prstGeom prst="rect">
            <a:avLst/>
          </a:prstGeom>
        </p:spPr>
        <p:txBody>
          <a:bodyPr wrap="none">
            <a:spAutoFit/>
          </a:bodyPr>
          <a:lstStyle/>
          <a:p>
            <a:r>
              <a:rPr lang="bs-Latn-BA" dirty="0">
                <a:hlinkClick r:id="rId3"/>
              </a:rPr>
              <a:t>https://www.daad.de/en/</a:t>
            </a:r>
            <a:endParaRPr lang="bs-Latn-BA" dirty="0"/>
          </a:p>
        </p:txBody>
      </p:sp>
      <p:pic>
        <p:nvPicPr>
          <p:cNvPr id="9" name="Picture 8"/>
          <p:cNvPicPr>
            <a:picLocks noChangeAspect="1"/>
          </p:cNvPicPr>
          <p:nvPr/>
        </p:nvPicPr>
        <p:blipFill>
          <a:blip r:embed="rId4"/>
          <a:stretch>
            <a:fillRect/>
          </a:stretch>
        </p:blipFill>
        <p:spPr>
          <a:xfrm>
            <a:off x="937921" y="3618528"/>
            <a:ext cx="1657350" cy="628650"/>
          </a:xfrm>
          <a:prstGeom prst="rect">
            <a:avLst/>
          </a:prstGeom>
        </p:spPr>
      </p:pic>
      <p:sp>
        <p:nvSpPr>
          <p:cNvPr id="10" name="Rectangle 9"/>
          <p:cNvSpPr/>
          <p:nvPr/>
        </p:nvSpPr>
        <p:spPr>
          <a:xfrm>
            <a:off x="3013176" y="3656416"/>
            <a:ext cx="6096000" cy="646331"/>
          </a:xfrm>
          <a:prstGeom prst="rect">
            <a:avLst/>
          </a:prstGeom>
        </p:spPr>
        <p:txBody>
          <a:bodyPr>
            <a:spAutoFit/>
          </a:bodyPr>
          <a:lstStyle/>
          <a:p>
            <a:r>
              <a:rPr lang="en-US" dirty="0"/>
              <a:t>Austrian Agency for International Cooperation in Education and Research</a:t>
            </a:r>
            <a:endParaRPr lang="bs-Latn-BA" dirty="0"/>
          </a:p>
        </p:txBody>
      </p:sp>
      <p:pic>
        <p:nvPicPr>
          <p:cNvPr id="13" name="Picture 12"/>
          <p:cNvPicPr>
            <a:picLocks noChangeAspect="1"/>
          </p:cNvPicPr>
          <p:nvPr/>
        </p:nvPicPr>
        <p:blipFill>
          <a:blip r:embed="rId5"/>
          <a:stretch>
            <a:fillRect/>
          </a:stretch>
        </p:blipFill>
        <p:spPr>
          <a:xfrm>
            <a:off x="987678" y="4964936"/>
            <a:ext cx="1942134" cy="725808"/>
          </a:xfrm>
          <a:prstGeom prst="rect">
            <a:avLst/>
          </a:prstGeom>
        </p:spPr>
      </p:pic>
      <p:sp>
        <p:nvSpPr>
          <p:cNvPr id="14" name="Rectangle 13"/>
          <p:cNvSpPr/>
          <p:nvPr/>
        </p:nvSpPr>
        <p:spPr>
          <a:xfrm>
            <a:off x="3013176" y="5506078"/>
            <a:ext cx="2266967" cy="369332"/>
          </a:xfrm>
          <a:prstGeom prst="rect">
            <a:avLst/>
          </a:prstGeom>
        </p:spPr>
        <p:txBody>
          <a:bodyPr wrap="none">
            <a:spAutoFit/>
          </a:bodyPr>
          <a:lstStyle/>
          <a:p>
            <a:r>
              <a:rPr lang="bs-Latn-BA" dirty="0">
                <a:hlinkClick r:id="rId6"/>
              </a:rPr>
              <a:t>https://www.cies.org/</a:t>
            </a:r>
            <a:endParaRPr lang="bs-Latn-BA" dirty="0"/>
          </a:p>
        </p:txBody>
      </p:sp>
      <p:sp>
        <p:nvSpPr>
          <p:cNvPr id="15" name="Rectangle 14"/>
          <p:cNvSpPr/>
          <p:nvPr/>
        </p:nvSpPr>
        <p:spPr>
          <a:xfrm>
            <a:off x="3013176" y="4970373"/>
            <a:ext cx="2877711" cy="369332"/>
          </a:xfrm>
          <a:prstGeom prst="rect">
            <a:avLst/>
          </a:prstGeom>
        </p:spPr>
        <p:txBody>
          <a:bodyPr wrap="none">
            <a:spAutoFit/>
          </a:bodyPr>
          <a:lstStyle/>
          <a:p>
            <a:r>
              <a:rPr lang="bs-Latn-BA" dirty="0">
                <a:solidFill>
                  <a:srgbClr val="002B49"/>
                </a:solidFill>
                <a:latin typeface="Montserrat"/>
              </a:rPr>
              <a:t>Fulbright Scholar Program</a:t>
            </a:r>
            <a:endParaRPr lang="bs-Latn-BA" b="0" i="0" dirty="0">
              <a:solidFill>
                <a:srgbClr val="002B49"/>
              </a:solidFill>
              <a:effectLst/>
              <a:latin typeface="Montserrat"/>
            </a:endParaRPr>
          </a:p>
        </p:txBody>
      </p:sp>
      <p:sp>
        <p:nvSpPr>
          <p:cNvPr id="16" name="Rectangle 15"/>
          <p:cNvSpPr/>
          <p:nvPr/>
        </p:nvSpPr>
        <p:spPr>
          <a:xfrm>
            <a:off x="3013176" y="4329296"/>
            <a:ext cx="1759008" cy="369332"/>
          </a:xfrm>
          <a:prstGeom prst="rect">
            <a:avLst/>
          </a:prstGeom>
        </p:spPr>
        <p:txBody>
          <a:bodyPr wrap="none">
            <a:spAutoFit/>
          </a:bodyPr>
          <a:lstStyle/>
          <a:p>
            <a:r>
              <a:rPr lang="bs-Latn-BA" dirty="0">
                <a:hlinkClick r:id="rId7"/>
              </a:rPr>
              <a:t>https://oead.at</a:t>
            </a:r>
            <a:r>
              <a:rPr lang="bs-Latn-BA" dirty="0" smtClean="0">
                <a:hlinkClick r:id="rId7"/>
              </a:rPr>
              <a:t>/</a:t>
            </a:r>
            <a:r>
              <a:rPr lang="bs-Latn-BA" dirty="0" smtClean="0"/>
              <a:t> </a:t>
            </a:r>
            <a:endParaRPr lang="bs-Latn-BA" dirty="0"/>
          </a:p>
        </p:txBody>
      </p:sp>
      <p:sp>
        <p:nvSpPr>
          <p:cNvPr id="18" name="Title 1"/>
          <p:cNvSpPr txBox="1">
            <a:spLocks/>
          </p:cNvSpPr>
          <p:nvPr/>
        </p:nvSpPr>
        <p:spPr>
          <a:xfrm>
            <a:off x="6226631" y="4824666"/>
            <a:ext cx="5878285" cy="1325563"/>
          </a:xfrm>
          <a:prstGeom prst="rect">
            <a:avLst/>
          </a:prstGeom>
          <a:solidFill>
            <a:srgbClr val="00206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bs-Latn-BA" dirty="0" smtClean="0">
                <a:solidFill>
                  <a:schemeClr val="bg1"/>
                </a:solidFill>
              </a:rPr>
              <a:t>There are many calls for </a:t>
            </a:r>
          </a:p>
          <a:p>
            <a:r>
              <a:rPr lang="bs-Latn-BA" dirty="0" smtClean="0">
                <a:solidFill>
                  <a:schemeClr val="bg1"/>
                </a:solidFill>
              </a:rPr>
              <a:t>projects and mobilities!</a:t>
            </a:r>
            <a:endParaRPr lang="bs-Latn-BA" dirty="0">
              <a:solidFill>
                <a:schemeClr val="bg1"/>
              </a:solidFill>
            </a:endParaRPr>
          </a:p>
        </p:txBody>
      </p:sp>
    </p:spTree>
    <p:extLst>
      <p:ext uri="{BB962C8B-B14F-4D97-AF65-F5344CB8AC3E}">
        <p14:creationId xmlns:p14="http://schemas.microsoft.com/office/powerpoint/2010/main" val="64159961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s-Latn-BA" dirty="0" smtClean="0"/>
              <a:t>Consortium building</a:t>
            </a:r>
            <a:endParaRPr lang="bs-Latn-BA" dirty="0"/>
          </a:p>
        </p:txBody>
      </p:sp>
      <p:sp>
        <p:nvSpPr>
          <p:cNvPr id="3" name="Content Placeholder 2"/>
          <p:cNvSpPr>
            <a:spLocks noGrp="1"/>
          </p:cNvSpPr>
          <p:nvPr>
            <p:ph idx="1"/>
          </p:nvPr>
        </p:nvSpPr>
        <p:spPr/>
        <p:txBody>
          <a:bodyPr>
            <a:normAutofit/>
          </a:bodyPr>
          <a:lstStyle/>
          <a:p>
            <a:r>
              <a:rPr lang="bs-Latn-BA" dirty="0" smtClean="0"/>
              <a:t>Choose the </a:t>
            </a:r>
            <a:r>
              <a:rPr lang="bs-Latn-BA" dirty="0" smtClean="0">
                <a:solidFill>
                  <a:srgbClr val="0070C0"/>
                </a:solidFill>
              </a:rPr>
              <a:t>right people/partners </a:t>
            </a:r>
            <a:r>
              <a:rPr lang="bs-Latn-BA" dirty="0" smtClean="0"/>
              <a:t>in your project is </a:t>
            </a:r>
            <a:r>
              <a:rPr lang="bs-Latn-BA" dirty="0" smtClean="0">
                <a:solidFill>
                  <a:srgbClr val="0070C0"/>
                </a:solidFill>
              </a:rPr>
              <a:t>crucial</a:t>
            </a:r>
            <a:r>
              <a:rPr lang="bs-Latn-BA" dirty="0" smtClean="0"/>
              <a:t> to </a:t>
            </a:r>
            <a:r>
              <a:rPr lang="bs-Latn-BA" dirty="0" smtClean="0">
                <a:solidFill>
                  <a:srgbClr val="0070C0"/>
                </a:solidFill>
              </a:rPr>
              <a:t>increase chances</a:t>
            </a:r>
            <a:r>
              <a:rPr lang="bs-Latn-BA" dirty="0" smtClean="0"/>
              <a:t> to have a </a:t>
            </a:r>
            <a:r>
              <a:rPr lang="bs-Latn-BA" dirty="0" smtClean="0">
                <a:solidFill>
                  <a:srgbClr val="0070C0"/>
                </a:solidFill>
              </a:rPr>
              <a:t>winning project proposal</a:t>
            </a:r>
            <a:r>
              <a:rPr lang="bs-Latn-BA" dirty="0" smtClean="0"/>
              <a:t> and </a:t>
            </a:r>
            <a:r>
              <a:rPr lang="bs-Latn-BA" dirty="0" smtClean="0">
                <a:solidFill>
                  <a:srgbClr val="0070C0"/>
                </a:solidFill>
              </a:rPr>
              <a:t>successfull project</a:t>
            </a:r>
          </a:p>
          <a:p>
            <a:r>
              <a:rPr lang="bs-Latn-BA" dirty="0" smtClean="0"/>
              <a:t>Think about:</a:t>
            </a:r>
          </a:p>
          <a:p>
            <a:pPr lvl="1"/>
            <a:r>
              <a:rPr lang="bs-Latn-BA" dirty="0" smtClean="0">
                <a:solidFill>
                  <a:srgbClr val="0070C0"/>
                </a:solidFill>
              </a:rPr>
              <a:t>Complementarity</a:t>
            </a:r>
            <a:r>
              <a:rPr lang="bs-Latn-BA" dirty="0" smtClean="0"/>
              <a:t> (W</a:t>
            </a:r>
            <a:r>
              <a:rPr lang="en-US" dirty="0" smtClean="0"/>
              <a:t>hat </a:t>
            </a:r>
            <a:r>
              <a:rPr lang="en-US" dirty="0"/>
              <a:t>kind of </a:t>
            </a:r>
            <a:r>
              <a:rPr lang="bs-Latn-BA" dirty="0" smtClean="0"/>
              <a:t>partner‘s </a:t>
            </a:r>
            <a:r>
              <a:rPr lang="en-US" dirty="0" smtClean="0"/>
              <a:t>roles </a:t>
            </a:r>
            <a:r>
              <a:rPr lang="en-US" dirty="0"/>
              <a:t>and expertise’s you need </a:t>
            </a:r>
            <a:r>
              <a:rPr lang="bs-Latn-BA" dirty="0" smtClean="0"/>
              <a:t>for a project; Are they complementary?)</a:t>
            </a:r>
          </a:p>
          <a:p>
            <a:pPr lvl="1"/>
            <a:r>
              <a:rPr lang="bs-Latn-BA" dirty="0" smtClean="0">
                <a:solidFill>
                  <a:srgbClr val="0070C0"/>
                </a:solidFill>
              </a:rPr>
              <a:t>Interdisciplinarity </a:t>
            </a:r>
            <a:r>
              <a:rPr lang="bs-Latn-BA" dirty="0" smtClean="0"/>
              <a:t>(Do you have partners from different disciplines to bring together diverse viewpoint and knowledge?)</a:t>
            </a:r>
          </a:p>
          <a:p>
            <a:pPr lvl="1"/>
            <a:r>
              <a:rPr lang="bs-Latn-BA" dirty="0" smtClean="0">
                <a:solidFill>
                  <a:srgbClr val="0070C0"/>
                </a:solidFill>
              </a:rPr>
              <a:t>Balance </a:t>
            </a:r>
            <a:r>
              <a:rPr lang="bs-Latn-BA" dirty="0" smtClean="0"/>
              <a:t>(Do you have a balance between profit and non-profit partners, geographical diveristy of partners and gender balance?)</a:t>
            </a:r>
          </a:p>
          <a:p>
            <a:pPr lvl="1"/>
            <a:r>
              <a:rPr lang="bs-Latn-BA" dirty="0" smtClean="0">
                <a:solidFill>
                  <a:srgbClr val="0070C0"/>
                </a:solidFill>
              </a:rPr>
              <a:t>Excellence </a:t>
            </a:r>
            <a:r>
              <a:rPr lang="bs-Latn-BA" dirty="0" smtClean="0"/>
              <a:t>(Do you have partners with </a:t>
            </a:r>
            <a:r>
              <a:rPr lang="bs-Latn-BA" dirty="0" smtClean="0"/>
              <a:t>excellent </a:t>
            </a:r>
            <a:r>
              <a:rPr lang="bs-Latn-BA" dirty="0" smtClean="0"/>
              <a:t>knowledge, experience, skills, references, and results from previous projects?)</a:t>
            </a:r>
          </a:p>
        </p:txBody>
      </p:sp>
      <p:pic>
        <p:nvPicPr>
          <p:cNvPr id="4" name="Picture 3"/>
          <p:cNvPicPr>
            <a:picLocks noChangeAspect="1"/>
          </p:cNvPicPr>
          <p:nvPr/>
        </p:nvPicPr>
        <p:blipFill>
          <a:blip r:embed="rId2"/>
          <a:stretch>
            <a:fillRect/>
          </a:stretch>
        </p:blipFill>
        <p:spPr>
          <a:xfrm>
            <a:off x="10567988" y="0"/>
            <a:ext cx="1462088" cy="1931728"/>
          </a:xfrm>
          <a:prstGeom prst="rect">
            <a:avLst/>
          </a:prstGeom>
        </p:spPr>
      </p:pic>
    </p:spTree>
    <p:extLst>
      <p:ext uri="{BB962C8B-B14F-4D97-AF65-F5344CB8AC3E}">
        <p14:creationId xmlns:p14="http://schemas.microsoft.com/office/powerpoint/2010/main" val="57929823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838199" y="365125"/>
            <a:ext cx="1102383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bs-Latn-BA" dirty="0" smtClean="0">
                <a:effectLst>
                  <a:outerShdw blurRad="38100" dist="38100" dir="2700000" algn="tl">
                    <a:srgbClr val="000000">
                      <a:alpha val="43137"/>
                    </a:srgbClr>
                  </a:outerShdw>
                </a:effectLst>
              </a:rPr>
              <a:t>Key questions about project proposal planning?</a:t>
            </a:r>
            <a:endParaRPr lang="bs-Latn-BA" dirty="0">
              <a:effectLst>
                <a:outerShdw blurRad="38100" dist="38100" dir="2700000" algn="tl">
                  <a:srgbClr val="000000">
                    <a:alpha val="43137"/>
                  </a:srgbClr>
                </a:outerShdw>
              </a:effectLst>
            </a:endParaRPr>
          </a:p>
        </p:txBody>
      </p:sp>
      <p:pic>
        <p:nvPicPr>
          <p:cNvPr id="6" name="Picture 5"/>
          <p:cNvPicPr>
            <a:picLocks noChangeAspect="1"/>
          </p:cNvPicPr>
          <p:nvPr/>
        </p:nvPicPr>
        <p:blipFill>
          <a:blip r:embed="rId2"/>
          <a:stretch>
            <a:fillRect/>
          </a:stretch>
        </p:blipFill>
        <p:spPr>
          <a:xfrm>
            <a:off x="3490333" y="2224923"/>
            <a:ext cx="5509987" cy="4098456"/>
          </a:xfrm>
          <a:prstGeom prst="rect">
            <a:avLst/>
          </a:prstGeom>
        </p:spPr>
      </p:pic>
      <p:grpSp>
        <p:nvGrpSpPr>
          <p:cNvPr id="11" name="Group 10"/>
          <p:cNvGrpSpPr/>
          <p:nvPr/>
        </p:nvGrpSpPr>
        <p:grpSpPr>
          <a:xfrm>
            <a:off x="242899" y="1695658"/>
            <a:ext cx="1442288" cy="1906072"/>
            <a:chOff x="1684924" y="1429554"/>
            <a:chExt cx="1442288" cy="1906072"/>
          </a:xfrm>
          <a:scene3d>
            <a:camera prst="orthographicFront">
              <a:rot lat="0" lon="0" rev="0"/>
            </a:camera>
            <a:lightRig rig="contrasting" dir="t">
              <a:rot lat="0" lon="0" rev="1200000"/>
            </a:lightRig>
          </a:scene3d>
        </p:grpSpPr>
        <p:sp>
          <p:nvSpPr>
            <p:cNvPr id="12" name="Rounded Rectangle 11"/>
            <p:cNvSpPr/>
            <p:nvPr/>
          </p:nvSpPr>
          <p:spPr>
            <a:xfrm>
              <a:off x="1684924" y="1429554"/>
              <a:ext cx="1442288" cy="1906072"/>
            </a:xfrm>
            <a:prstGeom prst="roundRect">
              <a:avLst/>
            </a:prstGeom>
            <a:sp3d contourW="19050" prstMaterial="metal">
              <a:bevelT w="88900" h="203200"/>
              <a:bevelB w="165100" h="254000"/>
            </a:sp3d>
          </p:spPr>
          <p:style>
            <a:lnRef idx="0">
              <a:schemeClr val="lt1">
                <a:hueOff val="0"/>
                <a:satOff val="0"/>
                <a:lumOff val="0"/>
                <a:alphaOff val="0"/>
              </a:schemeClr>
            </a:lnRef>
            <a:fillRef idx="1">
              <a:schemeClr val="accent5">
                <a:hueOff val="-1225557"/>
                <a:satOff val="-1705"/>
                <a:lumOff val="-654"/>
                <a:alphaOff val="0"/>
              </a:schemeClr>
            </a:fillRef>
            <a:effectRef idx="2">
              <a:schemeClr val="accent5">
                <a:hueOff val="-1225557"/>
                <a:satOff val="-1705"/>
                <a:lumOff val="-654"/>
                <a:alphaOff val="0"/>
              </a:schemeClr>
            </a:effectRef>
            <a:fontRef idx="minor">
              <a:schemeClr val="lt1"/>
            </a:fontRef>
          </p:style>
        </p:sp>
        <p:sp>
          <p:nvSpPr>
            <p:cNvPr id="13" name="Rounded Rectangle 4"/>
            <p:cNvSpPr/>
            <p:nvPr/>
          </p:nvSpPr>
          <p:spPr>
            <a:xfrm>
              <a:off x="1755331" y="1499961"/>
              <a:ext cx="1301474" cy="1765258"/>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GB" sz="1600" b="1" kern="1200" noProof="0" dirty="0" smtClean="0"/>
                <a:t>Phase 2</a:t>
              </a:r>
              <a:endParaRPr lang="en-GB" sz="1600" b="1" kern="1200" noProof="0" dirty="0"/>
            </a:p>
            <a:p>
              <a:pPr marL="171450" lvl="1" indent="-171450" algn="l" defTabSz="711200">
                <a:lnSpc>
                  <a:spcPct val="90000"/>
                </a:lnSpc>
                <a:spcBef>
                  <a:spcPct val="0"/>
                </a:spcBef>
                <a:spcAft>
                  <a:spcPct val="15000"/>
                </a:spcAft>
                <a:buChar char="••"/>
              </a:pPr>
              <a:r>
                <a:rPr lang="en-GB" sz="1600" kern="1200" noProof="0" dirty="0" smtClean="0"/>
                <a:t>Proposal </a:t>
              </a:r>
              <a:r>
                <a:rPr lang="bs-Latn-BA" sz="1600" kern="1200" noProof="0" dirty="0" smtClean="0"/>
                <a:t>w</a:t>
              </a:r>
              <a:r>
                <a:rPr lang="en-GB" sz="1600" kern="1200" noProof="0" dirty="0" err="1" smtClean="0"/>
                <a:t>riting</a:t>
              </a:r>
              <a:endParaRPr lang="en-GB" sz="1600" kern="1200" noProof="0" dirty="0"/>
            </a:p>
          </p:txBody>
        </p:sp>
      </p:grpSp>
      <p:sp>
        <p:nvSpPr>
          <p:cNvPr id="14" name="Right Arrow 13"/>
          <p:cNvSpPr/>
          <p:nvPr/>
        </p:nvSpPr>
        <p:spPr>
          <a:xfrm rot="12819124">
            <a:off x="3149766" y="2813965"/>
            <a:ext cx="681134" cy="2799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15" name="TextBox 14"/>
          <p:cNvSpPr txBox="1"/>
          <p:nvPr/>
        </p:nvSpPr>
        <p:spPr>
          <a:xfrm>
            <a:off x="2155902" y="2162415"/>
            <a:ext cx="2215478" cy="461665"/>
          </a:xfrm>
          <a:prstGeom prst="rect">
            <a:avLst/>
          </a:prstGeom>
          <a:noFill/>
        </p:spPr>
        <p:txBody>
          <a:bodyPr wrap="none" rtlCol="0">
            <a:spAutoFit/>
          </a:bodyPr>
          <a:lstStyle/>
          <a:p>
            <a:r>
              <a:rPr lang="bs-Latn-BA" sz="2400" dirty="0" smtClean="0"/>
              <a:t>People/partners</a:t>
            </a:r>
            <a:endParaRPr lang="bs-Latn-BA" sz="2400" dirty="0"/>
          </a:p>
        </p:txBody>
      </p:sp>
      <p:sp>
        <p:nvSpPr>
          <p:cNvPr id="16" name="Right Arrow 15"/>
          <p:cNvSpPr/>
          <p:nvPr/>
        </p:nvSpPr>
        <p:spPr>
          <a:xfrm rot="19358785">
            <a:off x="6101352" y="1976472"/>
            <a:ext cx="681134" cy="2799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17" name="TextBox 16"/>
          <p:cNvSpPr txBox="1"/>
          <p:nvPr/>
        </p:nvSpPr>
        <p:spPr>
          <a:xfrm>
            <a:off x="5471380" y="1393912"/>
            <a:ext cx="3282309" cy="461665"/>
          </a:xfrm>
          <a:prstGeom prst="rect">
            <a:avLst/>
          </a:prstGeom>
          <a:noFill/>
        </p:spPr>
        <p:txBody>
          <a:bodyPr wrap="none" rtlCol="0">
            <a:spAutoFit/>
          </a:bodyPr>
          <a:lstStyle/>
          <a:p>
            <a:r>
              <a:rPr lang="bs-Latn-BA" sz="2400" dirty="0" smtClean="0"/>
              <a:t>Idea, action, event, thing</a:t>
            </a:r>
            <a:endParaRPr lang="bs-Latn-BA" sz="2400" dirty="0"/>
          </a:p>
        </p:txBody>
      </p:sp>
      <p:sp>
        <p:nvSpPr>
          <p:cNvPr id="18" name="TextBox 17"/>
          <p:cNvSpPr txBox="1"/>
          <p:nvPr/>
        </p:nvSpPr>
        <p:spPr>
          <a:xfrm>
            <a:off x="8587106" y="2115946"/>
            <a:ext cx="2877134" cy="461665"/>
          </a:xfrm>
          <a:prstGeom prst="rect">
            <a:avLst/>
          </a:prstGeom>
          <a:noFill/>
        </p:spPr>
        <p:txBody>
          <a:bodyPr wrap="none" rtlCol="0">
            <a:spAutoFit/>
          </a:bodyPr>
          <a:lstStyle/>
          <a:p>
            <a:r>
              <a:rPr lang="bs-Latn-BA" sz="2400" dirty="0" smtClean="0"/>
              <a:t>Way, quantity, quality</a:t>
            </a:r>
            <a:endParaRPr lang="bs-Latn-BA" sz="2400" dirty="0"/>
          </a:p>
        </p:txBody>
      </p:sp>
      <p:sp>
        <p:nvSpPr>
          <p:cNvPr id="19" name="Right Arrow 18"/>
          <p:cNvSpPr/>
          <p:nvPr/>
        </p:nvSpPr>
        <p:spPr>
          <a:xfrm rot="19358785">
            <a:off x="8527529" y="2830860"/>
            <a:ext cx="681134" cy="2799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20" name="Right Arrow 19"/>
          <p:cNvSpPr/>
          <p:nvPr/>
        </p:nvSpPr>
        <p:spPr>
          <a:xfrm rot="20358928">
            <a:off x="8895579" y="4431337"/>
            <a:ext cx="681134" cy="2799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21" name="TextBox 20"/>
          <p:cNvSpPr txBox="1"/>
          <p:nvPr/>
        </p:nvSpPr>
        <p:spPr>
          <a:xfrm>
            <a:off x="9559648" y="4219408"/>
            <a:ext cx="845103" cy="461665"/>
          </a:xfrm>
          <a:prstGeom prst="rect">
            <a:avLst/>
          </a:prstGeom>
          <a:noFill/>
        </p:spPr>
        <p:txBody>
          <a:bodyPr wrap="none" rtlCol="0">
            <a:spAutoFit/>
          </a:bodyPr>
          <a:lstStyle/>
          <a:p>
            <a:r>
              <a:rPr lang="bs-Latn-BA" sz="2400" dirty="0" smtClean="0"/>
              <a:t>Place</a:t>
            </a:r>
            <a:endParaRPr lang="bs-Latn-BA" sz="2400" dirty="0"/>
          </a:p>
        </p:txBody>
      </p:sp>
      <p:sp>
        <p:nvSpPr>
          <p:cNvPr id="22" name="Right Arrow 21"/>
          <p:cNvSpPr/>
          <p:nvPr/>
        </p:nvSpPr>
        <p:spPr>
          <a:xfrm rot="2707980">
            <a:off x="6923913" y="5897854"/>
            <a:ext cx="681134" cy="2799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23" name="TextBox 22"/>
          <p:cNvSpPr txBox="1"/>
          <p:nvPr/>
        </p:nvSpPr>
        <p:spPr>
          <a:xfrm>
            <a:off x="7534759" y="6038429"/>
            <a:ext cx="2241383" cy="461665"/>
          </a:xfrm>
          <a:prstGeom prst="rect">
            <a:avLst/>
          </a:prstGeom>
          <a:noFill/>
        </p:spPr>
        <p:txBody>
          <a:bodyPr wrap="none" rtlCol="0">
            <a:spAutoFit/>
          </a:bodyPr>
          <a:lstStyle/>
          <a:p>
            <a:r>
              <a:rPr lang="bs-Latn-BA" sz="2400" dirty="0" smtClean="0"/>
              <a:t>Reason/Because</a:t>
            </a:r>
            <a:endParaRPr lang="bs-Latn-BA" sz="2400" dirty="0"/>
          </a:p>
        </p:txBody>
      </p:sp>
      <p:sp>
        <p:nvSpPr>
          <p:cNvPr id="24" name="Right Arrow 23"/>
          <p:cNvSpPr/>
          <p:nvPr/>
        </p:nvSpPr>
        <p:spPr>
          <a:xfrm rot="7541816">
            <a:off x="3850272" y="5557686"/>
            <a:ext cx="681134" cy="2799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25" name="TextBox 24"/>
          <p:cNvSpPr txBox="1"/>
          <p:nvPr/>
        </p:nvSpPr>
        <p:spPr>
          <a:xfrm>
            <a:off x="3563781" y="6055891"/>
            <a:ext cx="805029" cy="461665"/>
          </a:xfrm>
          <a:prstGeom prst="rect">
            <a:avLst/>
          </a:prstGeom>
          <a:noFill/>
        </p:spPr>
        <p:txBody>
          <a:bodyPr wrap="none" rtlCol="0">
            <a:spAutoFit/>
          </a:bodyPr>
          <a:lstStyle/>
          <a:p>
            <a:r>
              <a:rPr lang="bs-Latn-BA" sz="2400" dirty="0" smtClean="0"/>
              <a:t>Time</a:t>
            </a:r>
            <a:endParaRPr lang="bs-Latn-BA" sz="2400" dirty="0"/>
          </a:p>
        </p:txBody>
      </p:sp>
    </p:spTree>
    <p:extLst>
      <p:ext uri="{BB962C8B-B14F-4D97-AF65-F5344CB8AC3E}">
        <p14:creationId xmlns:p14="http://schemas.microsoft.com/office/powerpoint/2010/main" val="192848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barn(inVertical)">
                                      <p:cBhvr>
                                        <p:cTn id="47" dur="500"/>
                                        <p:tgtEl>
                                          <p:spTgt spid="20"/>
                                        </p:tgtEl>
                                      </p:cBhvr>
                                    </p:animEffect>
                                  </p:childTnLst>
                                </p:cTn>
                              </p:par>
                              <p:par>
                                <p:cTn id="48" presetID="16" presetClass="entr" presetSubtype="21" fill="hold" grpId="0" nodeType="with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barn(inVertical)">
                                      <p:cBhvr>
                                        <p:cTn id="5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P spid="16" grpId="0" animBg="1"/>
      <p:bldP spid="17" grpId="0"/>
      <p:bldP spid="18" grpId="0"/>
      <p:bldP spid="19" grpId="0" animBg="1"/>
      <p:bldP spid="20" grpId="0" animBg="1"/>
      <p:bldP spid="21" grpId="0"/>
      <p:bldP spid="22" grpId="0" animBg="1"/>
      <p:bldP spid="23" grpId="0"/>
      <p:bldP spid="24" grpId="0" animBg="1"/>
      <p:bldP spid="2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3143" y="365125"/>
            <a:ext cx="11210305" cy="1325563"/>
          </a:xfrm>
        </p:spPr>
        <p:txBody>
          <a:bodyPr/>
          <a:lstStyle/>
          <a:p>
            <a:r>
              <a:rPr lang="bs-Latn-BA" dirty="0" smtClean="0"/>
              <a:t>Some questions about project proposal planning and writing</a:t>
            </a:r>
            <a:endParaRPr lang="bs-Latn-BA"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537220050"/>
              </p:ext>
            </p:extLst>
          </p:nvPr>
        </p:nvGraphicFramePr>
        <p:xfrm>
          <a:off x="766947" y="1430979"/>
          <a:ext cx="10811494" cy="51420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p:cNvPicPr>
            <a:picLocks noChangeAspect="1"/>
          </p:cNvPicPr>
          <p:nvPr/>
        </p:nvPicPr>
        <p:blipFill>
          <a:blip r:embed="rId7"/>
          <a:stretch>
            <a:fillRect/>
          </a:stretch>
        </p:blipFill>
        <p:spPr>
          <a:xfrm>
            <a:off x="75502" y="2432807"/>
            <a:ext cx="1140902" cy="2927758"/>
          </a:xfrm>
          <a:prstGeom prst="rect">
            <a:avLst/>
          </a:prstGeom>
        </p:spPr>
      </p:pic>
    </p:spTree>
    <p:extLst>
      <p:ext uri="{BB962C8B-B14F-4D97-AF65-F5344CB8AC3E}">
        <p14:creationId xmlns:p14="http://schemas.microsoft.com/office/powerpoint/2010/main" val="4086031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A67496CF-E9CA-472D-9E86-0BB8C4EE2C0D}"/>
                                            </p:graphicEl>
                                          </p:spTgt>
                                        </p:tgtEl>
                                        <p:attrNameLst>
                                          <p:attrName>style.visibility</p:attrName>
                                        </p:attrNameLst>
                                      </p:cBhvr>
                                      <p:to>
                                        <p:strVal val="visible"/>
                                      </p:to>
                                    </p:set>
                                    <p:animEffect transition="in" filter="fade">
                                      <p:cBhvr>
                                        <p:cTn id="7" dur="500"/>
                                        <p:tgtEl>
                                          <p:spTgt spid="5">
                                            <p:graphicEl>
                                              <a:dgm id="{A67496CF-E9CA-472D-9E86-0BB8C4EE2C0D}"/>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graphicEl>
                                              <a:dgm id="{5841E772-E55B-4C64-900F-35500E35EB8A}"/>
                                            </p:graphicEl>
                                          </p:spTgt>
                                        </p:tgtEl>
                                        <p:attrNameLst>
                                          <p:attrName>style.visibility</p:attrName>
                                        </p:attrNameLst>
                                      </p:cBhvr>
                                      <p:to>
                                        <p:strVal val="visible"/>
                                      </p:to>
                                    </p:set>
                                    <p:animEffect transition="in" filter="fade">
                                      <p:cBhvr>
                                        <p:cTn id="10" dur="500"/>
                                        <p:tgtEl>
                                          <p:spTgt spid="5">
                                            <p:graphicEl>
                                              <a:dgm id="{5841E772-E55B-4C64-900F-35500E35EB8A}"/>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graphicEl>
                                              <a:dgm id="{6DF7A268-3E70-4778-BBF4-12B4B3D1D564}"/>
                                            </p:graphicEl>
                                          </p:spTgt>
                                        </p:tgtEl>
                                        <p:attrNameLst>
                                          <p:attrName>style.visibility</p:attrName>
                                        </p:attrNameLst>
                                      </p:cBhvr>
                                      <p:to>
                                        <p:strVal val="visible"/>
                                      </p:to>
                                    </p:set>
                                    <p:animEffect transition="in" filter="fade">
                                      <p:cBhvr>
                                        <p:cTn id="13" dur="500"/>
                                        <p:tgtEl>
                                          <p:spTgt spid="5">
                                            <p:graphicEl>
                                              <a:dgm id="{6DF7A268-3E70-4778-BBF4-12B4B3D1D564}"/>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graphicEl>
                                              <a:dgm id="{48FA3CFB-4AB5-4DF9-B34B-DAFABD9548D8}"/>
                                            </p:graphicEl>
                                          </p:spTgt>
                                        </p:tgtEl>
                                        <p:attrNameLst>
                                          <p:attrName>style.visibility</p:attrName>
                                        </p:attrNameLst>
                                      </p:cBhvr>
                                      <p:to>
                                        <p:strVal val="visible"/>
                                      </p:to>
                                    </p:set>
                                    <p:animEffect transition="in" filter="fade">
                                      <p:cBhvr>
                                        <p:cTn id="18" dur="500"/>
                                        <p:tgtEl>
                                          <p:spTgt spid="5">
                                            <p:graphicEl>
                                              <a:dgm id="{48FA3CFB-4AB5-4DF9-B34B-DAFABD9548D8}"/>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graphicEl>
                                              <a:dgm id="{3A37B106-8A4E-41B1-82A7-F31C16660C5B}"/>
                                            </p:graphicEl>
                                          </p:spTgt>
                                        </p:tgtEl>
                                        <p:attrNameLst>
                                          <p:attrName>style.visibility</p:attrName>
                                        </p:attrNameLst>
                                      </p:cBhvr>
                                      <p:to>
                                        <p:strVal val="visible"/>
                                      </p:to>
                                    </p:set>
                                    <p:animEffect transition="in" filter="fade">
                                      <p:cBhvr>
                                        <p:cTn id="21" dur="500"/>
                                        <p:tgtEl>
                                          <p:spTgt spid="5">
                                            <p:graphicEl>
                                              <a:dgm id="{3A37B106-8A4E-41B1-82A7-F31C16660C5B}"/>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graphicEl>
                                              <a:dgm id="{DB94A74B-8910-4307-9C71-7A0B4615EB10}"/>
                                            </p:graphicEl>
                                          </p:spTgt>
                                        </p:tgtEl>
                                        <p:attrNameLst>
                                          <p:attrName>style.visibility</p:attrName>
                                        </p:attrNameLst>
                                      </p:cBhvr>
                                      <p:to>
                                        <p:strVal val="visible"/>
                                      </p:to>
                                    </p:set>
                                    <p:animEffect transition="in" filter="fade">
                                      <p:cBhvr>
                                        <p:cTn id="26" dur="500"/>
                                        <p:tgtEl>
                                          <p:spTgt spid="5">
                                            <p:graphicEl>
                                              <a:dgm id="{DB94A74B-8910-4307-9C71-7A0B4615EB10}"/>
                                            </p:graphic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
                                            <p:graphicEl>
                                              <a:dgm id="{AA496B04-B5F1-41DD-A8CE-6788FCAECB9A}"/>
                                            </p:graphicEl>
                                          </p:spTgt>
                                        </p:tgtEl>
                                        <p:attrNameLst>
                                          <p:attrName>style.visibility</p:attrName>
                                        </p:attrNameLst>
                                      </p:cBhvr>
                                      <p:to>
                                        <p:strVal val="visible"/>
                                      </p:to>
                                    </p:set>
                                    <p:animEffect transition="in" filter="fade">
                                      <p:cBhvr>
                                        <p:cTn id="29" dur="500"/>
                                        <p:tgtEl>
                                          <p:spTgt spid="5">
                                            <p:graphicEl>
                                              <a:dgm id="{AA496B04-B5F1-41DD-A8CE-6788FCAECB9A}"/>
                                            </p:graphic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5">
                                            <p:graphicEl>
                                              <a:dgm id="{580C73F3-86D0-4B0D-A6BF-F95CAC7B6882}"/>
                                            </p:graphicEl>
                                          </p:spTgt>
                                        </p:tgtEl>
                                        <p:attrNameLst>
                                          <p:attrName>style.visibility</p:attrName>
                                        </p:attrNameLst>
                                      </p:cBhvr>
                                      <p:to>
                                        <p:strVal val="visible"/>
                                      </p:to>
                                    </p:set>
                                    <p:animEffect transition="in" filter="fade">
                                      <p:cBhvr>
                                        <p:cTn id="34" dur="500"/>
                                        <p:tgtEl>
                                          <p:spTgt spid="5">
                                            <p:graphicEl>
                                              <a:dgm id="{580C73F3-86D0-4B0D-A6BF-F95CAC7B6882}"/>
                                            </p:graphic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
                                            <p:graphicEl>
                                              <a:dgm id="{368D0E8A-4187-4C55-ADE0-110B655C2D3B}"/>
                                            </p:graphicEl>
                                          </p:spTgt>
                                        </p:tgtEl>
                                        <p:attrNameLst>
                                          <p:attrName>style.visibility</p:attrName>
                                        </p:attrNameLst>
                                      </p:cBhvr>
                                      <p:to>
                                        <p:strVal val="visible"/>
                                      </p:to>
                                    </p:set>
                                    <p:animEffect transition="in" filter="fade">
                                      <p:cBhvr>
                                        <p:cTn id="37" dur="500"/>
                                        <p:tgtEl>
                                          <p:spTgt spid="5">
                                            <p:graphicEl>
                                              <a:dgm id="{368D0E8A-4187-4C55-ADE0-110B655C2D3B}"/>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graphicEl>
                                              <a:dgm id="{F7D836DE-C493-49F3-8C5D-F1568FF31BCA}"/>
                                            </p:graphicEl>
                                          </p:spTgt>
                                        </p:tgtEl>
                                        <p:attrNameLst>
                                          <p:attrName>style.visibility</p:attrName>
                                        </p:attrNameLst>
                                      </p:cBhvr>
                                      <p:to>
                                        <p:strVal val="visible"/>
                                      </p:to>
                                    </p:set>
                                    <p:animEffect transition="in" filter="fade">
                                      <p:cBhvr>
                                        <p:cTn id="42" dur="500"/>
                                        <p:tgtEl>
                                          <p:spTgt spid="5">
                                            <p:graphicEl>
                                              <a:dgm id="{F7D836DE-C493-49F3-8C5D-F1568FF31BCA}"/>
                                            </p:graphic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5">
                                            <p:graphicEl>
                                              <a:dgm id="{211E8FA4-8B24-4251-B78B-02D56B88EDE1}"/>
                                            </p:graphicEl>
                                          </p:spTgt>
                                        </p:tgtEl>
                                        <p:attrNameLst>
                                          <p:attrName>style.visibility</p:attrName>
                                        </p:attrNameLst>
                                      </p:cBhvr>
                                      <p:to>
                                        <p:strVal val="visible"/>
                                      </p:to>
                                    </p:set>
                                    <p:animEffect transition="in" filter="fade">
                                      <p:cBhvr>
                                        <p:cTn id="45" dur="500"/>
                                        <p:tgtEl>
                                          <p:spTgt spid="5">
                                            <p:graphicEl>
                                              <a:dgm id="{211E8FA4-8B24-4251-B78B-02D56B88EDE1}"/>
                                            </p:graphic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5">
                                            <p:graphicEl>
                                              <a:dgm id="{9F5F9DB2-BC4F-487B-AA9C-DA002078FD25}"/>
                                            </p:graphicEl>
                                          </p:spTgt>
                                        </p:tgtEl>
                                        <p:attrNameLst>
                                          <p:attrName>style.visibility</p:attrName>
                                        </p:attrNameLst>
                                      </p:cBhvr>
                                      <p:to>
                                        <p:strVal val="visible"/>
                                      </p:to>
                                    </p:set>
                                    <p:animEffect transition="in" filter="fade">
                                      <p:cBhvr>
                                        <p:cTn id="50" dur="500"/>
                                        <p:tgtEl>
                                          <p:spTgt spid="5">
                                            <p:graphicEl>
                                              <a:dgm id="{9F5F9DB2-BC4F-487B-AA9C-DA002078FD25}"/>
                                            </p:graphic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5">
                                            <p:graphicEl>
                                              <a:dgm id="{86B8A276-FC70-44E0-9FF8-8752717216AA}"/>
                                            </p:graphicEl>
                                          </p:spTgt>
                                        </p:tgtEl>
                                        <p:attrNameLst>
                                          <p:attrName>style.visibility</p:attrName>
                                        </p:attrNameLst>
                                      </p:cBhvr>
                                      <p:to>
                                        <p:strVal val="visible"/>
                                      </p:to>
                                    </p:set>
                                    <p:animEffect transition="in" filter="fade">
                                      <p:cBhvr>
                                        <p:cTn id="53" dur="500"/>
                                        <p:tgtEl>
                                          <p:spTgt spid="5">
                                            <p:graphicEl>
                                              <a:dgm id="{86B8A276-FC70-44E0-9FF8-8752717216AA}"/>
                                            </p:graphic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5">
                                            <p:graphicEl>
                                              <a:dgm id="{0ED194FC-F6E9-48CC-962B-FE11A192573B}"/>
                                            </p:graphicEl>
                                          </p:spTgt>
                                        </p:tgtEl>
                                        <p:attrNameLst>
                                          <p:attrName>style.visibility</p:attrName>
                                        </p:attrNameLst>
                                      </p:cBhvr>
                                      <p:to>
                                        <p:strVal val="visible"/>
                                      </p:to>
                                    </p:set>
                                    <p:animEffect transition="in" filter="fade">
                                      <p:cBhvr>
                                        <p:cTn id="58" dur="500"/>
                                        <p:tgtEl>
                                          <p:spTgt spid="5">
                                            <p:graphicEl>
                                              <a:dgm id="{0ED194FC-F6E9-48CC-962B-FE11A192573B}"/>
                                            </p:graphic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5">
                                            <p:graphicEl>
                                              <a:dgm id="{785DA26A-97E0-4B87-A9F0-B2E440FA0FC5}"/>
                                            </p:graphicEl>
                                          </p:spTgt>
                                        </p:tgtEl>
                                        <p:attrNameLst>
                                          <p:attrName>style.visibility</p:attrName>
                                        </p:attrNameLst>
                                      </p:cBhvr>
                                      <p:to>
                                        <p:strVal val="visible"/>
                                      </p:to>
                                    </p:set>
                                    <p:animEffect transition="in" filter="fade">
                                      <p:cBhvr>
                                        <p:cTn id="61" dur="500"/>
                                        <p:tgtEl>
                                          <p:spTgt spid="5">
                                            <p:graphicEl>
                                              <a:dgm id="{785DA26A-97E0-4B87-A9F0-B2E440FA0FC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82860" y="260648"/>
            <a:ext cx="11545854" cy="1143000"/>
          </a:xfrm>
        </p:spPr>
        <p:txBody>
          <a:bodyPr>
            <a:noAutofit/>
          </a:bodyPr>
          <a:lstStyle/>
          <a:p>
            <a:r>
              <a:rPr lang="bs-Latn-BA" sz="3600" dirty="0" smtClean="0">
                <a:solidFill>
                  <a:srgbClr val="FF0000"/>
                </a:solidFill>
              </a:rPr>
              <a:t>Countries with Limited Research and Teaching Funds</a:t>
            </a:r>
            <a:endParaRPr lang="bs-Latn-BA" sz="3600" dirty="0"/>
          </a:p>
        </p:txBody>
      </p:sp>
      <p:pic>
        <p:nvPicPr>
          <p:cNvPr id="8" name="Picture 7"/>
          <p:cNvPicPr>
            <a:picLocks noChangeAspect="1"/>
          </p:cNvPicPr>
          <p:nvPr/>
        </p:nvPicPr>
        <p:blipFill>
          <a:blip r:embed="rId2"/>
          <a:stretch>
            <a:fillRect/>
          </a:stretch>
        </p:blipFill>
        <p:spPr>
          <a:xfrm>
            <a:off x="1686143" y="1275856"/>
            <a:ext cx="4435605" cy="2321270"/>
          </a:xfrm>
          <a:prstGeom prst="rect">
            <a:avLst/>
          </a:prstGeom>
        </p:spPr>
      </p:pic>
      <p:sp>
        <p:nvSpPr>
          <p:cNvPr id="9" name="Rectangle 8"/>
          <p:cNvSpPr/>
          <p:nvPr/>
        </p:nvSpPr>
        <p:spPr>
          <a:xfrm>
            <a:off x="5704115" y="1102928"/>
            <a:ext cx="6324600" cy="830997"/>
          </a:xfrm>
          <a:prstGeom prst="rect">
            <a:avLst/>
          </a:prstGeom>
        </p:spPr>
        <p:txBody>
          <a:bodyPr wrap="square">
            <a:spAutoFit/>
          </a:bodyPr>
          <a:lstStyle/>
          <a:p>
            <a:pPr lvl="1"/>
            <a:r>
              <a:rPr lang="bs-Latn-BA" sz="2400" noProof="1" smtClean="0">
                <a:solidFill>
                  <a:srgbClr val="0070C0"/>
                </a:solidFill>
              </a:rPr>
              <a:t>New research &amp; teaching knowledge</a:t>
            </a:r>
            <a:r>
              <a:rPr lang="bs-Latn-BA" sz="2400" noProof="1">
                <a:solidFill>
                  <a:srgbClr val="0070C0"/>
                </a:solidFill>
              </a:rPr>
              <a:t>, </a:t>
            </a:r>
            <a:r>
              <a:rPr lang="bs-Latn-BA" sz="2400" noProof="1" smtClean="0">
                <a:solidFill>
                  <a:srgbClr val="0070C0"/>
                </a:solidFill>
              </a:rPr>
              <a:t>experience</a:t>
            </a:r>
            <a:r>
              <a:rPr lang="bs-Latn-BA" sz="2400" noProof="1">
                <a:solidFill>
                  <a:srgbClr val="0070C0"/>
                </a:solidFill>
              </a:rPr>
              <a:t>, </a:t>
            </a:r>
            <a:r>
              <a:rPr lang="bs-Latn-BA" sz="2400" noProof="1" smtClean="0">
                <a:solidFill>
                  <a:srgbClr val="0070C0"/>
                </a:solidFill>
              </a:rPr>
              <a:t>skills?</a:t>
            </a:r>
          </a:p>
        </p:txBody>
      </p:sp>
      <p:sp>
        <p:nvSpPr>
          <p:cNvPr id="10" name="Rectangle 9"/>
          <p:cNvSpPr/>
          <p:nvPr/>
        </p:nvSpPr>
        <p:spPr>
          <a:xfrm>
            <a:off x="5704115" y="2363887"/>
            <a:ext cx="6422569" cy="461665"/>
          </a:xfrm>
          <a:prstGeom prst="rect">
            <a:avLst/>
          </a:prstGeom>
        </p:spPr>
        <p:txBody>
          <a:bodyPr wrap="square">
            <a:spAutoFit/>
          </a:bodyPr>
          <a:lstStyle/>
          <a:p>
            <a:pPr lvl="1"/>
            <a:r>
              <a:rPr lang="bs-Latn-BA" sz="2400" noProof="1" smtClean="0">
                <a:solidFill>
                  <a:srgbClr val="0070C0"/>
                </a:solidFill>
              </a:rPr>
              <a:t>More people</a:t>
            </a:r>
            <a:r>
              <a:rPr lang="bs-Latn-BA" sz="2400" noProof="1">
                <a:solidFill>
                  <a:srgbClr val="0070C0"/>
                </a:solidFill>
              </a:rPr>
              <a:t> </a:t>
            </a:r>
            <a:r>
              <a:rPr lang="bs-Latn-BA" sz="2400" noProof="1" smtClean="0">
                <a:solidFill>
                  <a:srgbClr val="0070C0"/>
                </a:solidFill>
              </a:rPr>
              <a:t>doing research?</a:t>
            </a:r>
            <a:endParaRPr lang="bs-Latn-BA" sz="2400" noProof="1">
              <a:solidFill>
                <a:srgbClr val="0070C0"/>
              </a:solidFill>
            </a:endParaRPr>
          </a:p>
        </p:txBody>
      </p:sp>
      <p:sp>
        <p:nvSpPr>
          <p:cNvPr id="11" name="Rectangle 10"/>
          <p:cNvSpPr/>
          <p:nvPr/>
        </p:nvSpPr>
        <p:spPr>
          <a:xfrm>
            <a:off x="5704115" y="1906353"/>
            <a:ext cx="5900055" cy="461665"/>
          </a:xfrm>
          <a:prstGeom prst="rect">
            <a:avLst/>
          </a:prstGeom>
        </p:spPr>
        <p:txBody>
          <a:bodyPr wrap="square">
            <a:spAutoFit/>
          </a:bodyPr>
          <a:lstStyle/>
          <a:p>
            <a:pPr lvl="1"/>
            <a:r>
              <a:rPr lang="bs-Latn-BA" sz="2400" noProof="1" smtClean="0">
                <a:solidFill>
                  <a:srgbClr val="FF0000"/>
                </a:solidFill>
              </a:rPr>
              <a:t>New research infrastructure?</a:t>
            </a:r>
            <a:endParaRPr lang="bs-Latn-BA" sz="2400" dirty="0">
              <a:solidFill>
                <a:srgbClr val="FF0000"/>
              </a:solidFill>
            </a:endParaRPr>
          </a:p>
        </p:txBody>
      </p:sp>
      <p:pic>
        <p:nvPicPr>
          <p:cNvPr id="13" name="Picture 12"/>
          <p:cNvPicPr>
            <a:picLocks noChangeAspect="1"/>
          </p:cNvPicPr>
          <p:nvPr/>
        </p:nvPicPr>
        <p:blipFill>
          <a:blip r:embed="rId3"/>
          <a:stretch>
            <a:fillRect/>
          </a:stretch>
        </p:blipFill>
        <p:spPr>
          <a:xfrm>
            <a:off x="1686660" y="3734564"/>
            <a:ext cx="4435088" cy="2518914"/>
          </a:xfrm>
          <a:prstGeom prst="rect">
            <a:avLst/>
          </a:prstGeom>
        </p:spPr>
      </p:pic>
      <p:sp>
        <p:nvSpPr>
          <p:cNvPr id="25" name="Rectangle 24"/>
          <p:cNvSpPr/>
          <p:nvPr/>
        </p:nvSpPr>
        <p:spPr>
          <a:xfrm>
            <a:off x="5693229" y="3212975"/>
            <a:ext cx="6433451" cy="461665"/>
          </a:xfrm>
          <a:prstGeom prst="rect">
            <a:avLst/>
          </a:prstGeom>
        </p:spPr>
        <p:txBody>
          <a:bodyPr wrap="square">
            <a:spAutoFit/>
          </a:bodyPr>
          <a:lstStyle/>
          <a:p>
            <a:pPr lvl="1"/>
            <a:r>
              <a:rPr lang="bs-Latn-BA" sz="2400" noProof="1" smtClean="0">
                <a:solidFill>
                  <a:srgbClr val="0070C0"/>
                </a:solidFill>
              </a:rPr>
              <a:t>Excellence in research and teaching?</a:t>
            </a:r>
            <a:endParaRPr lang="bs-Latn-BA" sz="2400" noProof="1">
              <a:solidFill>
                <a:srgbClr val="0070C0"/>
              </a:solidFill>
            </a:endParaRPr>
          </a:p>
        </p:txBody>
      </p:sp>
      <p:pic>
        <p:nvPicPr>
          <p:cNvPr id="5122" name="Picture 2" descr="3D Figures Animated Clipart at PresenterMedia.com"/>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7379158" y="3709588"/>
            <a:ext cx="2341785" cy="2341786"/>
          </a:xfrm>
          <a:prstGeom prst="rect">
            <a:avLst/>
          </a:prstGeom>
          <a:noFill/>
          <a:extLst>
            <a:ext uri="{909E8E84-426E-40DD-AFC4-6F175D3DCCD1}">
              <a14:hiddenFill xmlns:a14="http://schemas.microsoft.com/office/drawing/2010/main">
                <a:solidFill>
                  <a:srgbClr val="FFFFFF"/>
                </a:solidFill>
              </a14:hiddenFill>
            </a:ext>
          </a:extLst>
        </p:spPr>
      </p:pic>
      <p:sp>
        <p:nvSpPr>
          <p:cNvPr id="30" name="Rectangle 29"/>
          <p:cNvSpPr/>
          <p:nvPr/>
        </p:nvSpPr>
        <p:spPr>
          <a:xfrm>
            <a:off x="5704112" y="2766657"/>
            <a:ext cx="6422569" cy="461665"/>
          </a:xfrm>
          <a:prstGeom prst="rect">
            <a:avLst/>
          </a:prstGeom>
        </p:spPr>
        <p:txBody>
          <a:bodyPr wrap="square">
            <a:spAutoFit/>
          </a:bodyPr>
          <a:lstStyle/>
          <a:p>
            <a:pPr lvl="1"/>
            <a:r>
              <a:rPr lang="bs-Latn-BA" sz="2400" noProof="1" smtClean="0">
                <a:solidFill>
                  <a:srgbClr val="FF0000"/>
                </a:solidFill>
              </a:rPr>
              <a:t>Increasing number of students?</a:t>
            </a:r>
            <a:endParaRPr lang="bs-Latn-BA" sz="2400" noProof="1">
              <a:solidFill>
                <a:srgbClr val="FF0000"/>
              </a:solidFill>
            </a:endParaRPr>
          </a:p>
        </p:txBody>
      </p:sp>
      <p:pic>
        <p:nvPicPr>
          <p:cNvPr id="5124" name="Picture 4" descr="Question Mark Serious Thinker PowerPoint Animation | Powerpoint ..."/>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51464" y="1513552"/>
            <a:ext cx="1590898" cy="1789177"/>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p:cNvSpPr/>
          <p:nvPr/>
        </p:nvSpPr>
        <p:spPr>
          <a:xfrm>
            <a:off x="229421" y="3035450"/>
            <a:ext cx="1283694" cy="258188"/>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bs-Latn-BA"/>
          </a:p>
        </p:txBody>
      </p:sp>
      <p:sp>
        <p:nvSpPr>
          <p:cNvPr id="33" name="Rectangle 32"/>
          <p:cNvSpPr/>
          <p:nvPr/>
        </p:nvSpPr>
        <p:spPr>
          <a:xfrm>
            <a:off x="7712144" y="5706273"/>
            <a:ext cx="1812855" cy="432185"/>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bs-Latn-BA"/>
          </a:p>
        </p:txBody>
      </p:sp>
      <p:sp>
        <p:nvSpPr>
          <p:cNvPr id="35" name="Title 1"/>
          <p:cNvSpPr txBox="1">
            <a:spLocks/>
          </p:cNvSpPr>
          <p:nvPr/>
        </p:nvSpPr>
        <p:spPr>
          <a:xfrm>
            <a:off x="537605" y="4673"/>
            <a:ext cx="11545854" cy="70281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bs-Latn-BA" sz="3600" dirty="0" smtClean="0">
                <a:solidFill>
                  <a:srgbClr val="0070C0"/>
                </a:solidFill>
              </a:rPr>
              <a:t>Motivation for Writing Project Proposals in</a:t>
            </a:r>
            <a:endParaRPr lang="bs-Latn-BA" sz="3600" dirty="0">
              <a:solidFill>
                <a:srgbClr val="0070C0"/>
              </a:solidFill>
            </a:endParaRPr>
          </a:p>
        </p:txBody>
      </p:sp>
    </p:spTree>
    <p:extLst>
      <p:ext uri="{BB962C8B-B14F-4D97-AF65-F5344CB8AC3E}">
        <p14:creationId xmlns:p14="http://schemas.microsoft.com/office/powerpoint/2010/main" val="2250991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124"/>
                                        </p:tgtEl>
                                        <p:attrNameLst>
                                          <p:attrName>style.visibility</p:attrName>
                                        </p:attrNameLst>
                                      </p:cBhvr>
                                      <p:to>
                                        <p:strVal val="visible"/>
                                      </p:to>
                                    </p:set>
                                    <p:animEffect transition="in" filter="fade">
                                      <p:cBhvr>
                                        <p:cTn id="12" dur="500"/>
                                        <p:tgtEl>
                                          <p:spTgt spid="51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barn(inVertical)">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inVertical)">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barn(inVertical)">
                                      <p:cBhvr>
                                        <p:cTn id="32" dur="500"/>
                                        <p:tgtEl>
                                          <p:spTgt spid="30"/>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barn(inVertical)">
                                      <p:cBhvr>
                                        <p:cTn id="37" dur="500"/>
                                        <p:tgtEl>
                                          <p:spTgt spid="2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122"/>
                                        </p:tgtEl>
                                        <p:attrNameLst>
                                          <p:attrName>style.visibility</p:attrName>
                                        </p:attrNameLst>
                                      </p:cBhvr>
                                      <p:to>
                                        <p:strVal val="visible"/>
                                      </p:to>
                                    </p:set>
                                    <p:animEffect transition="in" filter="fade">
                                      <p:cBhvr>
                                        <p:cTn id="42" dur="500"/>
                                        <p:tgtEl>
                                          <p:spTgt spid="5122"/>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25" grpId="0"/>
      <p:bldP spid="3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653143" y="365125"/>
            <a:ext cx="11210305" cy="1325563"/>
          </a:xfrm>
        </p:spPr>
        <p:txBody>
          <a:bodyPr/>
          <a:lstStyle/>
          <a:p>
            <a:r>
              <a:rPr lang="bs-Latn-BA" dirty="0" smtClean="0">
                <a:effectLst>
                  <a:outerShdw blurRad="38100" dist="38100" dir="2700000" algn="tl">
                    <a:srgbClr val="000000">
                      <a:alpha val="43137"/>
                    </a:srgbClr>
                  </a:outerShdw>
                </a:effectLst>
              </a:rPr>
              <a:t>Some questions about project proposal planning and writing</a:t>
            </a:r>
            <a:endParaRPr lang="bs-Latn-BA" dirty="0">
              <a:effectLst>
                <a:outerShdw blurRad="38100" dist="38100" dir="2700000" algn="tl">
                  <a:srgbClr val="000000">
                    <a:alpha val="43137"/>
                  </a:srgbClr>
                </a:outerShdw>
              </a:effectLst>
            </a:endParaRPr>
          </a:p>
        </p:txBody>
      </p:sp>
      <p:graphicFrame>
        <p:nvGraphicFramePr>
          <p:cNvPr id="6" name="Content Placeholder 4"/>
          <p:cNvGraphicFramePr>
            <a:graphicFrameLocks noGrp="1"/>
          </p:cNvGraphicFramePr>
          <p:nvPr>
            <p:ph idx="1"/>
            <p:extLst>
              <p:ext uri="{D42A27DB-BD31-4B8C-83A1-F6EECF244321}">
                <p14:modId xmlns:p14="http://schemas.microsoft.com/office/powerpoint/2010/main" val="3758872425"/>
              </p:ext>
            </p:extLst>
          </p:nvPr>
        </p:nvGraphicFramePr>
        <p:xfrm>
          <a:off x="766947" y="1430978"/>
          <a:ext cx="10811494" cy="51420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p:cNvPicPr>
            <a:picLocks noChangeAspect="1"/>
          </p:cNvPicPr>
          <p:nvPr/>
        </p:nvPicPr>
        <p:blipFill>
          <a:blip r:embed="rId7"/>
          <a:stretch>
            <a:fillRect/>
          </a:stretch>
        </p:blipFill>
        <p:spPr>
          <a:xfrm>
            <a:off x="197239" y="2908483"/>
            <a:ext cx="1153919" cy="1750371"/>
          </a:xfrm>
          <a:prstGeom prst="rect">
            <a:avLst/>
          </a:prstGeom>
        </p:spPr>
      </p:pic>
    </p:spTree>
    <p:extLst>
      <p:ext uri="{BB962C8B-B14F-4D97-AF65-F5344CB8AC3E}">
        <p14:creationId xmlns:p14="http://schemas.microsoft.com/office/powerpoint/2010/main" val="1644114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graphicEl>
                                              <a:dgm id="{A67496CF-E9CA-472D-9E86-0BB8C4EE2C0D}"/>
                                            </p:graphicEl>
                                          </p:spTgt>
                                        </p:tgtEl>
                                        <p:attrNameLst>
                                          <p:attrName>style.visibility</p:attrName>
                                        </p:attrNameLst>
                                      </p:cBhvr>
                                      <p:to>
                                        <p:strVal val="visible"/>
                                      </p:to>
                                    </p:set>
                                    <p:animEffect transition="in" filter="barn(inVertical)">
                                      <p:cBhvr>
                                        <p:cTn id="7" dur="500"/>
                                        <p:tgtEl>
                                          <p:spTgt spid="6">
                                            <p:graphicEl>
                                              <a:dgm id="{A67496CF-E9CA-472D-9E86-0BB8C4EE2C0D}"/>
                                            </p:graphic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graphicEl>
                                              <a:dgm id="{5841E772-E55B-4C64-900F-35500E35EB8A}"/>
                                            </p:graphicEl>
                                          </p:spTgt>
                                        </p:tgtEl>
                                        <p:attrNameLst>
                                          <p:attrName>style.visibility</p:attrName>
                                        </p:attrNameLst>
                                      </p:cBhvr>
                                      <p:to>
                                        <p:strVal val="visible"/>
                                      </p:to>
                                    </p:set>
                                    <p:animEffect transition="in" filter="barn(inVertical)">
                                      <p:cBhvr>
                                        <p:cTn id="10" dur="500"/>
                                        <p:tgtEl>
                                          <p:spTgt spid="6">
                                            <p:graphicEl>
                                              <a:dgm id="{5841E772-E55B-4C64-900F-35500E35EB8A}"/>
                                            </p:graphicEl>
                                          </p:spTgt>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6">
                                            <p:graphicEl>
                                              <a:dgm id="{6DF7A268-3E70-4778-BBF4-12B4B3D1D564}"/>
                                            </p:graphicEl>
                                          </p:spTgt>
                                        </p:tgtEl>
                                        <p:attrNameLst>
                                          <p:attrName>style.visibility</p:attrName>
                                        </p:attrNameLst>
                                      </p:cBhvr>
                                      <p:to>
                                        <p:strVal val="visible"/>
                                      </p:to>
                                    </p:set>
                                    <p:animEffect transition="in" filter="barn(inVertical)">
                                      <p:cBhvr>
                                        <p:cTn id="13" dur="500"/>
                                        <p:tgtEl>
                                          <p:spTgt spid="6">
                                            <p:graphicEl>
                                              <a:dgm id="{6DF7A268-3E70-4778-BBF4-12B4B3D1D564}"/>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6">
                                            <p:graphicEl>
                                              <a:dgm id="{48FA3CFB-4AB5-4DF9-B34B-DAFABD9548D8}"/>
                                            </p:graphicEl>
                                          </p:spTgt>
                                        </p:tgtEl>
                                        <p:attrNameLst>
                                          <p:attrName>style.visibility</p:attrName>
                                        </p:attrNameLst>
                                      </p:cBhvr>
                                      <p:to>
                                        <p:strVal val="visible"/>
                                      </p:to>
                                    </p:set>
                                    <p:animEffect transition="in" filter="barn(inVertical)">
                                      <p:cBhvr>
                                        <p:cTn id="18" dur="500"/>
                                        <p:tgtEl>
                                          <p:spTgt spid="6">
                                            <p:graphicEl>
                                              <a:dgm id="{48FA3CFB-4AB5-4DF9-B34B-DAFABD9548D8}"/>
                                            </p:graphicEl>
                                          </p:spTgt>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6">
                                            <p:graphicEl>
                                              <a:dgm id="{3A37B106-8A4E-41B1-82A7-F31C16660C5B}"/>
                                            </p:graphicEl>
                                          </p:spTgt>
                                        </p:tgtEl>
                                        <p:attrNameLst>
                                          <p:attrName>style.visibility</p:attrName>
                                        </p:attrNameLst>
                                      </p:cBhvr>
                                      <p:to>
                                        <p:strVal val="visible"/>
                                      </p:to>
                                    </p:set>
                                    <p:animEffect transition="in" filter="barn(inVertical)">
                                      <p:cBhvr>
                                        <p:cTn id="21" dur="500"/>
                                        <p:tgtEl>
                                          <p:spTgt spid="6">
                                            <p:graphicEl>
                                              <a:dgm id="{3A37B106-8A4E-41B1-82A7-F31C16660C5B}"/>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6">
                                            <p:graphicEl>
                                              <a:dgm id="{DB94A74B-8910-4307-9C71-7A0B4615EB10}"/>
                                            </p:graphicEl>
                                          </p:spTgt>
                                        </p:tgtEl>
                                        <p:attrNameLst>
                                          <p:attrName>style.visibility</p:attrName>
                                        </p:attrNameLst>
                                      </p:cBhvr>
                                      <p:to>
                                        <p:strVal val="visible"/>
                                      </p:to>
                                    </p:set>
                                    <p:animEffect transition="in" filter="barn(inVertical)">
                                      <p:cBhvr>
                                        <p:cTn id="26" dur="500"/>
                                        <p:tgtEl>
                                          <p:spTgt spid="6">
                                            <p:graphicEl>
                                              <a:dgm id="{DB94A74B-8910-4307-9C71-7A0B4615EB10}"/>
                                            </p:graphicEl>
                                          </p:spTgt>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6">
                                            <p:graphicEl>
                                              <a:dgm id="{AA496B04-B5F1-41DD-A8CE-6788FCAECB9A}"/>
                                            </p:graphicEl>
                                          </p:spTgt>
                                        </p:tgtEl>
                                        <p:attrNameLst>
                                          <p:attrName>style.visibility</p:attrName>
                                        </p:attrNameLst>
                                      </p:cBhvr>
                                      <p:to>
                                        <p:strVal val="visible"/>
                                      </p:to>
                                    </p:set>
                                    <p:animEffect transition="in" filter="barn(inVertical)">
                                      <p:cBhvr>
                                        <p:cTn id="29" dur="500"/>
                                        <p:tgtEl>
                                          <p:spTgt spid="6">
                                            <p:graphicEl>
                                              <a:dgm id="{AA496B04-B5F1-41DD-A8CE-6788FCAECB9A}"/>
                                            </p:graphicEl>
                                          </p:spTgt>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6">
                                            <p:graphicEl>
                                              <a:dgm id="{580C73F3-86D0-4B0D-A6BF-F95CAC7B6882}"/>
                                            </p:graphicEl>
                                          </p:spTgt>
                                        </p:tgtEl>
                                        <p:attrNameLst>
                                          <p:attrName>style.visibility</p:attrName>
                                        </p:attrNameLst>
                                      </p:cBhvr>
                                      <p:to>
                                        <p:strVal val="visible"/>
                                      </p:to>
                                    </p:set>
                                    <p:animEffect transition="in" filter="barn(inVertical)">
                                      <p:cBhvr>
                                        <p:cTn id="34" dur="500"/>
                                        <p:tgtEl>
                                          <p:spTgt spid="6">
                                            <p:graphicEl>
                                              <a:dgm id="{580C73F3-86D0-4B0D-A6BF-F95CAC7B6882}"/>
                                            </p:graphicEl>
                                          </p:spTgt>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6">
                                            <p:graphicEl>
                                              <a:dgm id="{368D0E8A-4187-4C55-ADE0-110B655C2D3B}"/>
                                            </p:graphicEl>
                                          </p:spTgt>
                                        </p:tgtEl>
                                        <p:attrNameLst>
                                          <p:attrName>style.visibility</p:attrName>
                                        </p:attrNameLst>
                                      </p:cBhvr>
                                      <p:to>
                                        <p:strVal val="visible"/>
                                      </p:to>
                                    </p:set>
                                    <p:animEffect transition="in" filter="barn(inVertical)">
                                      <p:cBhvr>
                                        <p:cTn id="37" dur="500"/>
                                        <p:tgtEl>
                                          <p:spTgt spid="6">
                                            <p:graphicEl>
                                              <a:dgm id="{368D0E8A-4187-4C55-ADE0-110B655C2D3B}"/>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6">
                                            <p:graphicEl>
                                              <a:dgm id="{F7D836DE-C493-49F3-8C5D-F1568FF31BCA}"/>
                                            </p:graphicEl>
                                          </p:spTgt>
                                        </p:tgtEl>
                                        <p:attrNameLst>
                                          <p:attrName>style.visibility</p:attrName>
                                        </p:attrNameLst>
                                      </p:cBhvr>
                                      <p:to>
                                        <p:strVal val="visible"/>
                                      </p:to>
                                    </p:set>
                                    <p:animEffect transition="in" filter="barn(inVertical)">
                                      <p:cBhvr>
                                        <p:cTn id="42" dur="500"/>
                                        <p:tgtEl>
                                          <p:spTgt spid="6">
                                            <p:graphicEl>
                                              <a:dgm id="{F7D836DE-C493-49F3-8C5D-F1568FF31BCA}"/>
                                            </p:graphicEl>
                                          </p:spTgt>
                                        </p:tgtEl>
                                      </p:cBhvr>
                                    </p:animEffect>
                                  </p:childTnLst>
                                </p:cTn>
                              </p:par>
                              <p:par>
                                <p:cTn id="43" presetID="16" presetClass="entr" presetSubtype="21" fill="hold" grpId="0" nodeType="withEffect">
                                  <p:stCondLst>
                                    <p:cond delay="0"/>
                                  </p:stCondLst>
                                  <p:childTnLst>
                                    <p:set>
                                      <p:cBhvr>
                                        <p:cTn id="44" dur="1" fill="hold">
                                          <p:stCondLst>
                                            <p:cond delay="0"/>
                                          </p:stCondLst>
                                        </p:cTn>
                                        <p:tgtEl>
                                          <p:spTgt spid="6">
                                            <p:graphicEl>
                                              <a:dgm id="{211E8FA4-8B24-4251-B78B-02D56B88EDE1}"/>
                                            </p:graphicEl>
                                          </p:spTgt>
                                        </p:tgtEl>
                                        <p:attrNameLst>
                                          <p:attrName>style.visibility</p:attrName>
                                        </p:attrNameLst>
                                      </p:cBhvr>
                                      <p:to>
                                        <p:strVal val="visible"/>
                                      </p:to>
                                    </p:set>
                                    <p:animEffect transition="in" filter="barn(inVertical)">
                                      <p:cBhvr>
                                        <p:cTn id="45" dur="500"/>
                                        <p:tgtEl>
                                          <p:spTgt spid="6">
                                            <p:graphicEl>
                                              <a:dgm id="{211E8FA4-8B24-4251-B78B-02D56B88EDE1}"/>
                                            </p:graphicEl>
                                          </p:spTgt>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grpId="0" nodeType="clickEffect">
                                  <p:stCondLst>
                                    <p:cond delay="0"/>
                                  </p:stCondLst>
                                  <p:childTnLst>
                                    <p:set>
                                      <p:cBhvr>
                                        <p:cTn id="49" dur="1" fill="hold">
                                          <p:stCondLst>
                                            <p:cond delay="0"/>
                                          </p:stCondLst>
                                        </p:cTn>
                                        <p:tgtEl>
                                          <p:spTgt spid="6">
                                            <p:graphicEl>
                                              <a:dgm id="{D8E2F271-F264-474E-8A88-8FC01850490E}"/>
                                            </p:graphicEl>
                                          </p:spTgt>
                                        </p:tgtEl>
                                        <p:attrNameLst>
                                          <p:attrName>style.visibility</p:attrName>
                                        </p:attrNameLst>
                                      </p:cBhvr>
                                      <p:to>
                                        <p:strVal val="visible"/>
                                      </p:to>
                                    </p:set>
                                    <p:animEffect transition="in" filter="barn(inVertical)">
                                      <p:cBhvr>
                                        <p:cTn id="50" dur="500"/>
                                        <p:tgtEl>
                                          <p:spTgt spid="6">
                                            <p:graphicEl>
                                              <a:dgm id="{D8E2F271-F264-474E-8A88-8FC01850490E}"/>
                                            </p:graphicEl>
                                          </p:spTgt>
                                        </p:tgtEl>
                                      </p:cBhvr>
                                    </p:animEffect>
                                  </p:childTnLst>
                                </p:cTn>
                              </p:par>
                              <p:par>
                                <p:cTn id="51" presetID="16" presetClass="entr" presetSubtype="21" fill="hold" grpId="0" nodeType="withEffect">
                                  <p:stCondLst>
                                    <p:cond delay="0"/>
                                  </p:stCondLst>
                                  <p:childTnLst>
                                    <p:set>
                                      <p:cBhvr>
                                        <p:cTn id="52" dur="1" fill="hold">
                                          <p:stCondLst>
                                            <p:cond delay="0"/>
                                          </p:stCondLst>
                                        </p:cTn>
                                        <p:tgtEl>
                                          <p:spTgt spid="6">
                                            <p:graphicEl>
                                              <a:dgm id="{E599B4CA-4CD9-4259-B909-AE97568D0594}"/>
                                            </p:graphicEl>
                                          </p:spTgt>
                                        </p:tgtEl>
                                        <p:attrNameLst>
                                          <p:attrName>style.visibility</p:attrName>
                                        </p:attrNameLst>
                                      </p:cBhvr>
                                      <p:to>
                                        <p:strVal val="visible"/>
                                      </p:to>
                                    </p:set>
                                    <p:animEffect transition="in" filter="barn(inVertical)">
                                      <p:cBhvr>
                                        <p:cTn id="53" dur="500"/>
                                        <p:tgtEl>
                                          <p:spTgt spid="6">
                                            <p:graphicEl>
                                              <a:dgm id="{E599B4CA-4CD9-4259-B909-AE97568D0594}"/>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5"/>
          <p:cNvGraphicFramePr>
            <a:graphicFrameLocks noGrp="1"/>
          </p:cNvGraphicFramePr>
          <p:nvPr>
            <p:ph idx="1"/>
            <p:extLst/>
          </p:nvPr>
        </p:nvGraphicFramePr>
        <p:xfrm>
          <a:off x="198664" y="202747"/>
          <a:ext cx="11677650" cy="61653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2457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752FD1DD-03FE-4D31-BF17-925D6394AEF8}"/>
                                            </p:graphicEl>
                                          </p:spTgt>
                                        </p:tgtEl>
                                        <p:attrNameLst>
                                          <p:attrName>style.visibility</p:attrName>
                                        </p:attrNameLst>
                                      </p:cBhvr>
                                      <p:to>
                                        <p:strVal val="visible"/>
                                      </p:to>
                                    </p:set>
                                    <p:animEffect transition="in" filter="fade">
                                      <p:cBhvr>
                                        <p:cTn id="7" dur="500"/>
                                        <p:tgtEl>
                                          <p:spTgt spid="5">
                                            <p:graphicEl>
                                              <a:dgm id="{752FD1DD-03FE-4D31-BF17-925D6394AEF8}"/>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6BCE5178-2BEA-406E-8CDD-DF4E559C2D87}"/>
                                            </p:graphicEl>
                                          </p:spTgt>
                                        </p:tgtEl>
                                        <p:attrNameLst>
                                          <p:attrName>style.visibility</p:attrName>
                                        </p:attrNameLst>
                                      </p:cBhvr>
                                      <p:to>
                                        <p:strVal val="visible"/>
                                      </p:to>
                                    </p:set>
                                    <p:animEffect transition="in" filter="fade">
                                      <p:cBhvr>
                                        <p:cTn id="12" dur="500"/>
                                        <p:tgtEl>
                                          <p:spTgt spid="5">
                                            <p:graphicEl>
                                              <a:dgm id="{6BCE5178-2BEA-406E-8CDD-DF4E559C2D87}"/>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graphicEl>
                                              <a:dgm id="{FD59936C-D0C4-4963-8682-731D2352C303}"/>
                                            </p:graphicEl>
                                          </p:spTgt>
                                        </p:tgtEl>
                                        <p:attrNameLst>
                                          <p:attrName>style.visibility</p:attrName>
                                        </p:attrNameLst>
                                      </p:cBhvr>
                                      <p:to>
                                        <p:strVal val="visible"/>
                                      </p:to>
                                    </p:set>
                                    <p:animEffect transition="in" filter="fade">
                                      <p:cBhvr>
                                        <p:cTn id="17" dur="500"/>
                                        <p:tgtEl>
                                          <p:spTgt spid="5">
                                            <p:graphicEl>
                                              <a:dgm id="{FD59936C-D0C4-4963-8682-731D2352C303}"/>
                                            </p:graphic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graphicEl>
                                              <a:dgm id="{93ECF52D-E5DE-483F-A0ED-0CD7386541B8}"/>
                                            </p:graphicEl>
                                          </p:spTgt>
                                        </p:tgtEl>
                                        <p:attrNameLst>
                                          <p:attrName>style.visibility</p:attrName>
                                        </p:attrNameLst>
                                      </p:cBhvr>
                                      <p:to>
                                        <p:strVal val="visible"/>
                                      </p:to>
                                    </p:set>
                                    <p:animEffect transition="in" filter="fade">
                                      <p:cBhvr>
                                        <p:cTn id="20" dur="500"/>
                                        <p:tgtEl>
                                          <p:spTgt spid="5">
                                            <p:graphicEl>
                                              <a:dgm id="{93ECF52D-E5DE-483F-A0ED-0CD7386541B8}"/>
                                            </p:graphic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
                                            <p:graphicEl>
                                              <a:dgm id="{7E70BEB3-2305-4DA0-8AA6-A36014FD493E}"/>
                                            </p:graphicEl>
                                          </p:spTgt>
                                        </p:tgtEl>
                                        <p:attrNameLst>
                                          <p:attrName>style.visibility</p:attrName>
                                        </p:attrNameLst>
                                      </p:cBhvr>
                                      <p:to>
                                        <p:strVal val="visible"/>
                                      </p:to>
                                    </p:set>
                                    <p:animEffect transition="in" filter="fade">
                                      <p:cBhvr>
                                        <p:cTn id="25" dur="500"/>
                                        <p:tgtEl>
                                          <p:spTgt spid="5">
                                            <p:graphicEl>
                                              <a:dgm id="{7E70BEB3-2305-4DA0-8AA6-A36014FD493E}"/>
                                            </p:graphic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
                                            <p:graphicEl>
                                              <a:dgm id="{C32F998B-463E-48B1-8404-E95E2FEC415C}"/>
                                            </p:graphicEl>
                                          </p:spTgt>
                                        </p:tgtEl>
                                        <p:attrNameLst>
                                          <p:attrName>style.visibility</p:attrName>
                                        </p:attrNameLst>
                                      </p:cBhvr>
                                      <p:to>
                                        <p:strVal val="visible"/>
                                      </p:to>
                                    </p:set>
                                    <p:animEffect transition="in" filter="fade">
                                      <p:cBhvr>
                                        <p:cTn id="28" dur="500"/>
                                        <p:tgtEl>
                                          <p:spTgt spid="5">
                                            <p:graphicEl>
                                              <a:dgm id="{C32F998B-463E-48B1-8404-E95E2FEC415C}"/>
                                            </p:graphic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5">
                                            <p:graphicEl>
                                              <a:dgm id="{E0F3C737-FA7A-4FAC-BA56-2E72E1B11D32}"/>
                                            </p:graphicEl>
                                          </p:spTgt>
                                        </p:tgtEl>
                                        <p:attrNameLst>
                                          <p:attrName>style.visibility</p:attrName>
                                        </p:attrNameLst>
                                      </p:cBhvr>
                                      <p:to>
                                        <p:strVal val="visible"/>
                                      </p:to>
                                    </p:set>
                                    <p:animEffect transition="in" filter="fade">
                                      <p:cBhvr>
                                        <p:cTn id="33" dur="500"/>
                                        <p:tgtEl>
                                          <p:spTgt spid="5">
                                            <p:graphicEl>
                                              <a:dgm id="{E0F3C737-FA7A-4FAC-BA56-2E72E1B11D32}"/>
                                            </p:graphic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
                                            <p:graphicEl>
                                              <a:dgm id="{5DB18F4B-AC58-4987-B120-244B250560EF}"/>
                                            </p:graphicEl>
                                          </p:spTgt>
                                        </p:tgtEl>
                                        <p:attrNameLst>
                                          <p:attrName>style.visibility</p:attrName>
                                        </p:attrNameLst>
                                      </p:cBhvr>
                                      <p:to>
                                        <p:strVal val="visible"/>
                                      </p:to>
                                    </p:set>
                                    <p:animEffect transition="in" filter="fade">
                                      <p:cBhvr>
                                        <p:cTn id="36" dur="500"/>
                                        <p:tgtEl>
                                          <p:spTgt spid="5">
                                            <p:graphicEl>
                                              <a:dgm id="{5DB18F4B-AC58-4987-B120-244B250560EF}"/>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
                                            <p:graphicEl>
                                              <a:dgm id="{6101C8D0-742B-4249-BDF0-A9C36F7BB995}"/>
                                            </p:graphicEl>
                                          </p:spTgt>
                                        </p:tgtEl>
                                        <p:attrNameLst>
                                          <p:attrName>style.visibility</p:attrName>
                                        </p:attrNameLst>
                                      </p:cBhvr>
                                      <p:to>
                                        <p:strVal val="visible"/>
                                      </p:to>
                                    </p:set>
                                    <p:animEffect transition="in" filter="fade">
                                      <p:cBhvr>
                                        <p:cTn id="39" dur="500"/>
                                        <p:tgtEl>
                                          <p:spTgt spid="5">
                                            <p:graphicEl>
                                              <a:dgm id="{6101C8D0-742B-4249-BDF0-A9C36F7BB99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lvlOne"/>
        </p:bldSub>
      </p:bldGraphic>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3692311081"/>
              </p:ext>
            </p:extLst>
          </p:nvPr>
        </p:nvGraphicFramePr>
        <p:xfrm>
          <a:off x="133412" y="0"/>
          <a:ext cx="11659098" cy="64185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p:cNvSpPr/>
          <p:nvPr/>
        </p:nvSpPr>
        <p:spPr>
          <a:xfrm>
            <a:off x="141014" y="306192"/>
            <a:ext cx="3004605" cy="1200329"/>
          </a:xfrm>
          <a:prstGeom prst="rect">
            <a:avLst/>
          </a:prstGeom>
        </p:spPr>
        <p:txBody>
          <a:bodyPr wrap="none">
            <a:spAutoFit/>
          </a:bodyPr>
          <a:lstStyle/>
          <a:p>
            <a:r>
              <a:rPr lang="bs-Latn-BA" sz="2400" dirty="0" smtClean="0">
                <a:solidFill>
                  <a:srgbClr val="1C1F24"/>
                </a:solidFill>
                <a:effectLst>
                  <a:outerShdw blurRad="38100" dist="38100" dir="2700000" algn="tl">
                    <a:srgbClr val="000000">
                      <a:alpha val="43137"/>
                    </a:srgbClr>
                  </a:outerShdw>
                </a:effectLst>
                <a:latin typeface="Open Sans" panose="020B0606030504020204" pitchFamily="34" charset="0"/>
              </a:rPr>
              <a:t>What are </a:t>
            </a:r>
            <a:r>
              <a:rPr lang="en-US" sz="2400" dirty="0" smtClean="0">
                <a:solidFill>
                  <a:srgbClr val="1C1F24"/>
                </a:solidFill>
                <a:effectLst>
                  <a:outerShdw blurRad="38100" dist="38100" dir="2700000" algn="tl">
                    <a:srgbClr val="000000">
                      <a:alpha val="43137"/>
                    </a:srgbClr>
                  </a:outerShdw>
                </a:effectLst>
                <a:latin typeface="Open Sans" panose="020B0606030504020204" pitchFamily="34" charset="0"/>
              </a:rPr>
              <a:t>common </a:t>
            </a:r>
            <a:endParaRPr lang="bs-Latn-BA" sz="2400" dirty="0" smtClean="0">
              <a:solidFill>
                <a:srgbClr val="1C1F24"/>
              </a:solidFill>
              <a:effectLst>
                <a:outerShdw blurRad="38100" dist="38100" dir="2700000" algn="tl">
                  <a:srgbClr val="000000">
                    <a:alpha val="43137"/>
                  </a:srgbClr>
                </a:outerShdw>
              </a:effectLst>
              <a:latin typeface="Open Sans" panose="020B0606030504020204" pitchFamily="34" charset="0"/>
            </a:endParaRPr>
          </a:p>
          <a:p>
            <a:r>
              <a:rPr lang="en-US" sz="2400" dirty="0" smtClean="0">
                <a:solidFill>
                  <a:srgbClr val="1C1F24"/>
                </a:solidFill>
                <a:effectLst>
                  <a:outerShdw blurRad="38100" dist="38100" dir="2700000" algn="tl">
                    <a:srgbClr val="000000">
                      <a:alpha val="43137"/>
                    </a:srgbClr>
                  </a:outerShdw>
                </a:effectLst>
                <a:latin typeface="Open Sans" panose="020B0606030504020204" pitchFamily="34" charset="0"/>
              </a:rPr>
              <a:t>project proposal </a:t>
            </a:r>
            <a:endParaRPr lang="bs-Latn-BA" sz="2400" dirty="0" smtClean="0">
              <a:solidFill>
                <a:srgbClr val="1C1F24"/>
              </a:solidFill>
              <a:effectLst>
                <a:outerShdw blurRad="38100" dist="38100" dir="2700000" algn="tl">
                  <a:srgbClr val="000000">
                    <a:alpha val="43137"/>
                  </a:srgbClr>
                </a:outerShdw>
              </a:effectLst>
              <a:latin typeface="Open Sans" panose="020B0606030504020204" pitchFamily="34" charset="0"/>
            </a:endParaRPr>
          </a:p>
          <a:p>
            <a:r>
              <a:rPr lang="bs-Latn-BA" sz="2400" dirty="0" smtClean="0">
                <a:solidFill>
                  <a:srgbClr val="1C1F24"/>
                </a:solidFill>
                <a:effectLst>
                  <a:outerShdw blurRad="38100" dist="38100" dir="2700000" algn="tl">
                    <a:srgbClr val="000000">
                      <a:alpha val="43137"/>
                    </a:srgbClr>
                  </a:outerShdw>
                </a:effectLst>
                <a:latin typeface="Open Sans" panose="020B0606030504020204" pitchFamily="34" charset="0"/>
              </a:rPr>
              <a:t>parts?</a:t>
            </a:r>
            <a:endParaRPr lang="en-US" sz="2400" b="0" i="0" dirty="0">
              <a:solidFill>
                <a:srgbClr val="1C1F24"/>
              </a:solidFill>
              <a:effectLst>
                <a:outerShdw blurRad="38100" dist="38100" dir="2700000" algn="tl">
                  <a:srgbClr val="000000">
                    <a:alpha val="43137"/>
                  </a:srgbClr>
                </a:outerShdw>
              </a:effectLst>
              <a:latin typeface="Open Sans" panose="020B0606030504020204" pitchFamily="34" charset="0"/>
            </a:endParaRPr>
          </a:p>
        </p:txBody>
      </p:sp>
      <p:pic>
        <p:nvPicPr>
          <p:cNvPr id="3" name="Picture 2"/>
          <p:cNvPicPr>
            <a:picLocks noChangeAspect="1"/>
          </p:cNvPicPr>
          <p:nvPr/>
        </p:nvPicPr>
        <p:blipFill>
          <a:blip r:embed="rId7"/>
          <a:stretch>
            <a:fillRect/>
          </a:stretch>
        </p:blipFill>
        <p:spPr>
          <a:xfrm>
            <a:off x="532901" y="1666212"/>
            <a:ext cx="1698671" cy="2450630"/>
          </a:xfrm>
          <a:prstGeom prst="rect">
            <a:avLst/>
          </a:prstGeom>
        </p:spPr>
      </p:pic>
    </p:spTree>
    <p:extLst>
      <p:ext uri="{BB962C8B-B14F-4D97-AF65-F5344CB8AC3E}">
        <p14:creationId xmlns:p14="http://schemas.microsoft.com/office/powerpoint/2010/main" val="3109965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graphicEl>
                                              <a:dgm id="{102ECD7D-E711-4233-8BDE-DCCD559E0E62}"/>
                                            </p:graphicEl>
                                          </p:spTgt>
                                        </p:tgtEl>
                                        <p:attrNameLst>
                                          <p:attrName>style.visibility</p:attrName>
                                        </p:attrNameLst>
                                      </p:cBhvr>
                                      <p:to>
                                        <p:strVal val="visible"/>
                                      </p:to>
                                    </p:set>
                                    <p:animEffect transition="in" filter="barn(inVertical)">
                                      <p:cBhvr>
                                        <p:cTn id="7" dur="500"/>
                                        <p:tgtEl>
                                          <p:spTgt spid="5">
                                            <p:graphicEl>
                                              <a:dgm id="{102ECD7D-E711-4233-8BDE-DCCD559E0E62}"/>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graphicEl>
                                              <a:dgm id="{090593D4-E1C4-4750-B90A-89EB9C9FA40E}"/>
                                            </p:graphicEl>
                                          </p:spTgt>
                                        </p:tgtEl>
                                        <p:attrNameLst>
                                          <p:attrName>style.visibility</p:attrName>
                                        </p:attrNameLst>
                                      </p:cBhvr>
                                      <p:to>
                                        <p:strVal val="visible"/>
                                      </p:to>
                                    </p:set>
                                    <p:animEffect transition="in" filter="barn(inVertical)">
                                      <p:cBhvr>
                                        <p:cTn id="12" dur="500"/>
                                        <p:tgtEl>
                                          <p:spTgt spid="5">
                                            <p:graphicEl>
                                              <a:dgm id="{090593D4-E1C4-4750-B90A-89EB9C9FA40E}"/>
                                            </p:graphicEl>
                                          </p:spTgt>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5">
                                            <p:graphicEl>
                                              <a:dgm id="{7A0E6BB7-F4B1-4650-9E27-1554A359D6B6}"/>
                                            </p:graphicEl>
                                          </p:spTgt>
                                        </p:tgtEl>
                                        <p:attrNameLst>
                                          <p:attrName>style.visibility</p:attrName>
                                        </p:attrNameLst>
                                      </p:cBhvr>
                                      <p:to>
                                        <p:strVal val="visible"/>
                                      </p:to>
                                    </p:set>
                                    <p:animEffect transition="in" filter="barn(inVertical)">
                                      <p:cBhvr>
                                        <p:cTn id="15" dur="500"/>
                                        <p:tgtEl>
                                          <p:spTgt spid="5">
                                            <p:graphicEl>
                                              <a:dgm id="{7A0E6BB7-F4B1-4650-9E27-1554A359D6B6}"/>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5">
                                            <p:graphicEl>
                                              <a:dgm id="{41FA0B15-E112-43AB-B926-6ED2F8CE3451}"/>
                                            </p:graphicEl>
                                          </p:spTgt>
                                        </p:tgtEl>
                                        <p:attrNameLst>
                                          <p:attrName>style.visibility</p:attrName>
                                        </p:attrNameLst>
                                      </p:cBhvr>
                                      <p:to>
                                        <p:strVal val="visible"/>
                                      </p:to>
                                    </p:set>
                                    <p:animEffect transition="in" filter="barn(inVertical)">
                                      <p:cBhvr>
                                        <p:cTn id="20" dur="500"/>
                                        <p:tgtEl>
                                          <p:spTgt spid="5">
                                            <p:graphicEl>
                                              <a:dgm id="{41FA0B15-E112-43AB-B926-6ED2F8CE3451}"/>
                                            </p:graphicEl>
                                          </p:spTgt>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5">
                                            <p:graphicEl>
                                              <a:dgm id="{A5483630-ECA7-4FDB-9E86-491A6C179E5A}"/>
                                            </p:graphicEl>
                                          </p:spTgt>
                                        </p:tgtEl>
                                        <p:attrNameLst>
                                          <p:attrName>style.visibility</p:attrName>
                                        </p:attrNameLst>
                                      </p:cBhvr>
                                      <p:to>
                                        <p:strVal val="visible"/>
                                      </p:to>
                                    </p:set>
                                    <p:animEffect transition="in" filter="barn(inVertical)">
                                      <p:cBhvr>
                                        <p:cTn id="23" dur="500"/>
                                        <p:tgtEl>
                                          <p:spTgt spid="5">
                                            <p:graphicEl>
                                              <a:dgm id="{A5483630-ECA7-4FDB-9E86-491A6C179E5A}"/>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5">
                                            <p:graphicEl>
                                              <a:dgm id="{73DA1CE6-2EAD-4FFB-80B3-DA0E62B434DC}"/>
                                            </p:graphicEl>
                                          </p:spTgt>
                                        </p:tgtEl>
                                        <p:attrNameLst>
                                          <p:attrName>style.visibility</p:attrName>
                                        </p:attrNameLst>
                                      </p:cBhvr>
                                      <p:to>
                                        <p:strVal val="visible"/>
                                      </p:to>
                                    </p:set>
                                    <p:animEffect transition="in" filter="barn(inVertical)">
                                      <p:cBhvr>
                                        <p:cTn id="28" dur="500"/>
                                        <p:tgtEl>
                                          <p:spTgt spid="5">
                                            <p:graphicEl>
                                              <a:dgm id="{73DA1CE6-2EAD-4FFB-80B3-DA0E62B434DC}"/>
                                            </p:graphicEl>
                                          </p:spTgt>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5">
                                            <p:graphicEl>
                                              <a:dgm id="{1EC484DB-6072-4A9A-9DBB-299287A1B49D}"/>
                                            </p:graphicEl>
                                          </p:spTgt>
                                        </p:tgtEl>
                                        <p:attrNameLst>
                                          <p:attrName>style.visibility</p:attrName>
                                        </p:attrNameLst>
                                      </p:cBhvr>
                                      <p:to>
                                        <p:strVal val="visible"/>
                                      </p:to>
                                    </p:set>
                                    <p:animEffect transition="in" filter="barn(inVertical)">
                                      <p:cBhvr>
                                        <p:cTn id="31" dur="500"/>
                                        <p:tgtEl>
                                          <p:spTgt spid="5">
                                            <p:graphicEl>
                                              <a:dgm id="{1EC484DB-6072-4A9A-9DBB-299287A1B49D}"/>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5">
                                            <p:graphicEl>
                                              <a:dgm id="{921AE0AE-4394-40F8-BB0C-443323ACD90E}"/>
                                            </p:graphicEl>
                                          </p:spTgt>
                                        </p:tgtEl>
                                        <p:attrNameLst>
                                          <p:attrName>style.visibility</p:attrName>
                                        </p:attrNameLst>
                                      </p:cBhvr>
                                      <p:to>
                                        <p:strVal val="visible"/>
                                      </p:to>
                                    </p:set>
                                    <p:animEffect transition="in" filter="barn(inVertical)">
                                      <p:cBhvr>
                                        <p:cTn id="36" dur="500"/>
                                        <p:tgtEl>
                                          <p:spTgt spid="5">
                                            <p:graphicEl>
                                              <a:dgm id="{921AE0AE-4394-40F8-BB0C-443323ACD90E}"/>
                                            </p:graphicEl>
                                          </p:spTgt>
                                        </p:tgtEl>
                                      </p:cBhvr>
                                    </p:animEffect>
                                  </p:childTnLst>
                                </p:cTn>
                              </p:par>
                              <p:par>
                                <p:cTn id="37" presetID="16" presetClass="entr" presetSubtype="21" fill="hold" grpId="0" nodeType="withEffect">
                                  <p:stCondLst>
                                    <p:cond delay="0"/>
                                  </p:stCondLst>
                                  <p:childTnLst>
                                    <p:set>
                                      <p:cBhvr>
                                        <p:cTn id="38" dur="1" fill="hold">
                                          <p:stCondLst>
                                            <p:cond delay="0"/>
                                          </p:stCondLst>
                                        </p:cTn>
                                        <p:tgtEl>
                                          <p:spTgt spid="5">
                                            <p:graphicEl>
                                              <a:dgm id="{B15ECF1D-9905-47AE-8C2C-ECB2BFDE6365}"/>
                                            </p:graphicEl>
                                          </p:spTgt>
                                        </p:tgtEl>
                                        <p:attrNameLst>
                                          <p:attrName>style.visibility</p:attrName>
                                        </p:attrNameLst>
                                      </p:cBhvr>
                                      <p:to>
                                        <p:strVal val="visible"/>
                                      </p:to>
                                    </p:set>
                                    <p:animEffect transition="in" filter="barn(inVertical)">
                                      <p:cBhvr>
                                        <p:cTn id="39" dur="500"/>
                                        <p:tgtEl>
                                          <p:spTgt spid="5">
                                            <p:graphicEl>
                                              <a:dgm id="{B15ECF1D-9905-47AE-8C2C-ECB2BFDE6365}"/>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6" presetClass="entr" presetSubtype="21" fill="hold" grpId="0" nodeType="clickEffect">
                                  <p:stCondLst>
                                    <p:cond delay="0"/>
                                  </p:stCondLst>
                                  <p:childTnLst>
                                    <p:set>
                                      <p:cBhvr>
                                        <p:cTn id="43" dur="1" fill="hold">
                                          <p:stCondLst>
                                            <p:cond delay="0"/>
                                          </p:stCondLst>
                                        </p:cTn>
                                        <p:tgtEl>
                                          <p:spTgt spid="5">
                                            <p:graphicEl>
                                              <a:dgm id="{508BE625-667F-48A4-AFB7-C4526733D00E}"/>
                                            </p:graphicEl>
                                          </p:spTgt>
                                        </p:tgtEl>
                                        <p:attrNameLst>
                                          <p:attrName>style.visibility</p:attrName>
                                        </p:attrNameLst>
                                      </p:cBhvr>
                                      <p:to>
                                        <p:strVal val="visible"/>
                                      </p:to>
                                    </p:set>
                                    <p:animEffect transition="in" filter="barn(inVertical)">
                                      <p:cBhvr>
                                        <p:cTn id="44" dur="500"/>
                                        <p:tgtEl>
                                          <p:spTgt spid="5">
                                            <p:graphicEl>
                                              <a:dgm id="{508BE625-667F-48A4-AFB7-C4526733D00E}"/>
                                            </p:graphicEl>
                                          </p:spTgt>
                                        </p:tgtEl>
                                      </p:cBhvr>
                                    </p:animEffect>
                                  </p:childTnLst>
                                </p:cTn>
                              </p:par>
                              <p:par>
                                <p:cTn id="45" presetID="16" presetClass="entr" presetSubtype="21" fill="hold" grpId="0" nodeType="withEffect">
                                  <p:stCondLst>
                                    <p:cond delay="0"/>
                                  </p:stCondLst>
                                  <p:childTnLst>
                                    <p:set>
                                      <p:cBhvr>
                                        <p:cTn id="46" dur="1" fill="hold">
                                          <p:stCondLst>
                                            <p:cond delay="0"/>
                                          </p:stCondLst>
                                        </p:cTn>
                                        <p:tgtEl>
                                          <p:spTgt spid="5">
                                            <p:graphicEl>
                                              <a:dgm id="{FD963404-A330-4E0B-883F-7F315A335886}"/>
                                            </p:graphicEl>
                                          </p:spTgt>
                                        </p:tgtEl>
                                        <p:attrNameLst>
                                          <p:attrName>style.visibility</p:attrName>
                                        </p:attrNameLst>
                                      </p:cBhvr>
                                      <p:to>
                                        <p:strVal val="visible"/>
                                      </p:to>
                                    </p:set>
                                    <p:animEffect transition="in" filter="barn(inVertical)">
                                      <p:cBhvr>
                                        <p:cTn id="47" dur="500"/>
                                        <p:tgtEl>
                                          <p:spTgt spid="5">
                                            <p:graphicEl>
                                              <a:dgm id="{FD963404-A330-4E0B-883F-7F315A335886}"/>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5">
                                            <p:graphicEl>
                                              <a:dgm id="{79CFAC35-FA2F-47D4-B967-EA419CBC197B}"/>
                                            </p:graphicEl>
                                          </p:spTgt>
                                        </p:tgtEl>
                                        <p:attrNameLst>
                                          <p:attrName>style.visibility</p:attrName>
                                        </p:attrNameLst>
                                      </p:cBhvr>
                                      <p:to>
                                        <p:strVal val="visible"/>
                                      </p:to>
                                    </p:set>
                                    <p:animEffect transition="in" filter="barn(inVertical)">
                                      <p:cBhvr>
                                        <p:cTn id="52" dur="500"/>
                                        <p:tgtEl>
                                          <p:spTgt spid="5">
                                            <p:graphicEl>
                                              <a:dgm id="{79CFAC35-FA2F-47D4-B967-EA419CBC197B}"/>
                                            </p:graphicEl>
                                          </p:spTgt>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5">
                                            <p:graphicEl>
                                              <a:dgm id="{1D8CD375-C3CA-48C6-92CE-0A4CBA6E02E7}"/>
                                            </p:graphicEl>
                                          </p:spTgt>
                                        </p:tgtEl>
                                        <p:attrNameLst>
                                          <p:attrName>style.visibility</p:attrName>
                                        </p:attrNameLst>
                                      </p:cBhvr>
                                      <p:to>
                                        <p:strVal val="visible"/>
                                      </p:to>
                                    </p:set>
                                    <p:animEffect transition="in" filter="barn(inVertical)">
                                      <p:cBhvr>
                                        <p:cTn id="55" dur="500"/>
                                        <p:tgtEl>
                                          <p:spTgt spid="5">
                                            <p:graphicEl>
                                              <a:dgm id="{1D8CD375-C3CA-48C6-92CE-0A4CBA6E02E7}"/>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16" presetClass="entr" presetSubtype="21" fill="hold" grpId="0" nodeType="clickEffect">
                                  <p:stCondLst>
                                    <p:cond delay="0"/>
                                  </p:stCondLst>
                                  <p:childTnLst>
                                    <p:set>
                                      <p:cBhvr>
                                        <p:cTn id="59" dur="1" fill="hold">
                                          <p:stCondLst>
                                            <p:cond delay="0"/>
                                          </p:stCondLst>
                                        </p:cTn>
                                        <p:tgtEl>
                                          <p:spTgt spid="5">
                                            <p:graphicEl>
                                              <a:dgm id="{4E9A9A17-C83D-4F53-AE92-3516BAA87857}"/>
                                            </p:graphicEl>
                                          </p:spTgt>
                                        </p:tgtEl>
                                        <p:attrNameLst>
                                          <p:attrName>style.visibility</p:attrName>
                                        </p:attrNameLst>
                                      </p:cBhvr>
                                      <p:to>
                                        <p:strVal val="visible"/>
                                      </p:to>
                                    </p:set>
                                    <p:animEffect transition="in" filter="barn(inVertical)">
                                      <p:cBhvr>
                                        <p:cTn id="60" dur="500"/>
                                        <p:tgtEl>
                                          <p:spTgt spid="5">
                                            <p:graphicEl>
                                              <a:dgm id="{4E9A9A17-C83D-4F53-AE92-3516BAA87857}"/>
                                            </p:graphicEl>
                                          </p:spTgt>
                                        </p:tgtEl>
                                      </p:cBhvr>
                                    </p:animEffect>
                                  </p:childTnLst>
                                </p:cTn>
                              </p:par>
                              <p:par>
                                <p:cTn id="61" presetID="16" presetClass="entr" presetSubtype="21" fill="hold" grpId="0" nodeType="withEffect">
                                  <p:stCondLst>
                                    <p:cond delay="0"/>
                                  </p:stCondLst>
                                  <p:childTnLst>
                                    <p:set>
                                      <p:cBhvr>
                                        <p:cTn id="62" dur="1" fill="hold">
                                          <p:stCondLst>
                                            <p:cond delay="0"/>
                                          </p:stCondLst>
                                        </p:cTn>
                                        <p:tgtEl>
                                          <p:spTgt spid="5">
                                            <p:graphicEl>
                                              <a:dgm id="{2164703E-136E-4565-A1F5-07A73BE5C23B}"/>
                                            </p:graphicEl>
                                          </p:spTgt>
                                        </p:tgtEl>
                                        <p:attrNameLst>
                                          <p:attrName>style.visibility</p:attrName>
                                        </p:attrNameLst>
                                      </p:cBhvr>
                                      <p:to>
                                        <p:strVal val="visible"/>
                                      </p:to>
                                    </p:set>
                                    <p:animEffect transition="in" filter="barn(inVertical)">
                                      <p:cBhvr>
                                        <p:cTn id="63" dur="500"/>
                                        <p:tgtEl>
                                          <p:spTgt spid="5">
                                            <p:graphicEl>
                                              <a:dgm id="{2164703E-136E-4565-A1F5-07A73BE5C23B}"/>
                                            </p:graphicEl>
                                          </p:spTgt>
                                        </p:tgtEl>
                                      </p:cBhvr>
                                    </p:animEffect>
                                  </p:childTnLst>
                                </p:cTn>
                              </p:par>
                            </p:childTnLst>
                          </p:cTn>
                        </p:par>
                      </p:childTnLst>
                    </p:cTn>
                  </p:par>
                  <p:par>
                    <p:cTn id="64" fill="hold">
                      <p:stCondLst>
                        <p:cond delay="indefinite"/>
                      </p:stCondLst>
                      <p:childTnLst>
                        <p:par>
                          <p:cTn id="65" fill="hold">
                            <p:stCondLst>
                              <p:cond delay="0"/>
                            </p:stCondLst>
                            <p:childTnLst>
                              <p:par>
                                <p:cTn id="66" presetID="16" presetClass="entr" presetSubtype="21" fill="hold" grpId="0" nodeType="clickEffect">
                                  <p:stCondLst>
                                    <p:cond delay="0"/>
                                  </p:stCondLst>
                                  <p:childTnLst>
                                    <p:set>
                                      <p:cBhvr>
                                        <p:cTn id="67" dur="1" fill="hold">
                                          <p:stCondLst>
                                            <p:cond delay="0"/>
                                          </p:stCondLst>
                                        </p:cTn>
                                        <p:tgtEl>
                                          <p:spTgt spid="5">
                                            <p:graphicEl>
                                              <a:dgm id="{10C45B6E-F599-4740-9581-34D5B4782897}"/>
                                            </p:graphicEl>
                                          </p:spTgt>
                                        </p:tgtEl>
                                        <p:attrNameLst>
                                          <p:attrName>style.visibility</p:attrName>
                                        </p:attrNameLst>
                                      </p:cBhvr>
                                      <p:to>
                                        <p:strVal val="visible"/>
                                      </p:to>
                                    </p:set>
                                    <p:animEffect transition="in" filter="barn(inVertical)">
                                      <p:cBhvr>
                                        <p:cTn id="68" dur="500"/>
                                        <p:tgtEl>
                                          <p:spTgt spid="5">
                                            <p:graphicEl>
                                              <a:dgm id="{10C45B6E-F599-4740-9581-34D5B4782897}"/>
                                            </p:graphicEl>
                                          </p:spTgt>
                                        </p:tgtEl>
                                      </p:cBhvr>
                                    </p:animEffect>
                                  </p:childTnLst>
                                </p:cTn>
                              </p:par>
                              <p:par>
                                <p:cTn id="69" presetID="16" presetClass="entr" presetSubtype="21" fill="hold" grpId="0" nodeType="withEffect">
                                  <p:stCondLst>
                                    <p:cond delay="0"/>
                                  </p:stCondLst>
                                  <p:childTnLst>
                                    <p:set>
                                      <p:cBhvr>
                                        <p:cTn id="70" dur="1" fill="hold">
                                          <p:stCondLst>
                                            <p:cond delay="0"/>
                                          </p:stCondLst>
                                        </p:cTn>
                                        <p:tgtEl>
                                          <p:spTgt spid="5">
                                            <p:graphicEl>
                                              <a:dgm id="{A2983684-3CAB-44A5-B4CC-D1E291A7FA51}"/>
                                            </p:graphicEl>
                                          </p:spTgt>
                                        </p:tgtEl>
                                        <p:attrNameLst>
                                          <p:attrName>style.visibility</p:attrName>
                                        </p:attrNameLst>
                                      </p:cBhvr>
                                      <p:to>
                                        <p:strVal val="visible"/>
                                      </p:to>
                                    </p:set>
                                    <p:animEffect transition="in" filter="barn(inVertical)">
                                      <p:cBhvr>
                                        <p:cTn id="71" dur="500"/>
                                        <p:tgtEl>
                                          <p:spTgt spid="5">
                                            <p:graphicEl>
                                              <a:dgm id="{A2983684-3CAB-44A5-B4CC-D1E291A7FA51}"/>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16" presetClass="entr" presetSubtype="21" fill="hold" grpId="0" nodeType="clickEffect">
                                  <p:stCondLst>
                                    <p:cond delay="0"/>
                                  </p:stCondLst>
                                  <p:childTnLst>
                                    <p:set>
                                      <p:cBhvr>
                                        <p:cTn id="75" dur="1" fill="hold">
                                          <p:stCondLst>
                                            <p:cond delay="0"/>
                                          </p:stCondLst>
                                        </p:cTn>
                                        <p:tgtEl>
                                          <p:spTgt spid="5">
                                            <p:graphicEl>
                                              <a:dgm id="{390AFC31-BDAE-4D65-9196-7E1A7009BF63}"/>
                                            </p:graphicEl>
                                          </p:spTgt>
                                        </p:tgtEl>
                                        <p:attrNameLst>
                                          <p:attrName>style.visibility</p:attrName>
                                        </p:attrNameLst>
                                      </p:cBhvr>
                                      <p:to>
                                        <p:strVal val="visible"/>
                                      </p:to>
                                    </p:set>
                                    <p:animEffect transition="in" filter="barn(inVertical)">
                                      <p:cBhvr>
                                        <p:cTn id="76" dur="500"/>
                                        <p:tgtEl>
                                          <p:spTgt spid="5">
                                            <p:graphicEl>
                                              <a:dgm id="{390AFC31-BDAE-4D65-9196-7E1A7009BF63}"/>
                                            </p:graphicEl>
                                          </p:spTgt>
                                        </p:tgtEl>
                                      </p:cBhvr>
                                    </p:animEffect>
                                  </p:childTnLst>
                                </p:cTn>
                              </p:par>
                              <p:par>
                                <p:cTn id="77" presetID="16" presetClass="entr" presetSubtype="21" fill="hold" grpId="0" nodeType="withEffect">
                                  <p:stCondLst>
                                    <p:cond delay="0"/>
                                  </p:stCondLst>
                                  <p:childTnLst>
                                    <p:set>
                                      <p:cBhvr>
                                        <p:cTn id="78" dur="1" fill="hold">
                                          <p:stCondLst>
                                            <p:cond delay="0"/>
                                          </p:stCondLst>
                                        </p:cTn>
                                        <p:tgtEl>
                                          <p:spTgt spid="5">
                                            <p:graphicEl>
                                              <a:dgm id="{CDC23755-F0EC-409E-AD77-6A8DA16EF62E}"/>
                                            </p:graphicEl>
                                          </p:spTgt>
                                        </p:tgtEl>
                                        <p:attrNameLst>
                                          <p:attrName>style.visibility</p:attrName>
                                        </p:attrNameLst>
                                      </p:cBhvr>
                                      <p:to>
                                        <p:strVal val="visible"/>
                                      </p:to>
                                    </p:set>
                                    <p:animEffect transition="in" filter="barn(inVertical)">
                                      <p:cBhvr>
                                        <p:cTn id="79" dur="500"/>
                                        <p:tgtEl>
                                          <p:spTgt spid="5">
                                            <p:graphicEl>
                                              <a:dgm id="{CDC23755-F0EC-409E-AD77-6A8DA16EF62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lvlOne"/>
        </p:bldSub>
      </p:bldGraphic>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1896146277"/>
              </p:ext>
            </p:extLst>
          </p:nvPr>
        </p:nvGraphicFramePr>
        <p:xfrm>
          <a:off x="838200" y="28575"/>
          <a:ext cx="10515600" cy="63899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170" name="Picture 2" descr="Image result for take home messag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1086" y="346229"/>
            <a:ext cx="2390775" cy="191452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take-home-message - REBEL EM - Emergency Medicine Blo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895427" y="59187"/>
            <a:ext cx="3243309" cy="202706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9176924" y="2743199"/>
            <a:ext cx="2915413" cy="1631216"/>
          </a:xfrm>
          <a:prstGeom prst="rect">
            <a:avLst/>
          </a:prstGeom>
          <a:noFill/>
        </p:spPr>
        <p:txBody>
          <a:bodyPr wrap="none" rtlCol="0">
            <a:spAutoFit/>
          </a:bodyPr>
          <a:lstStyle/>
          <a:p>
            <a:pPr algn="ctr"/>
            <a:r>
              <a:rPr lang="bs-Latn-BA" sz="2000" dirty="0" smtClean="0">
                <a:solidFill>
                  <a:srgbClr val="FF0000"/>
                </a:solidFill>
              </a:rPr>
              <a:t>Try to do the best and </a:t>
            </a:r>
          </a:p>
          <a:p>
            <a:pPr algn="ctr"/>
            <a:r>
              <a:rPr lang="bs-Latn-BA" sz="2000" dirty="0" smtClean="0">
                <a:solidFill>
                  <a:srgbClr val="FF0000"/>
                </a:solidFill>
              </a:rPr>
              <a:t>write an excellent </a:t>
            </a:r>
          </a:p>
          <a:p>
            <a:pPr algn="ctr"/>
            <a:r>
              <a:rPr lang="bs-Latn-BA" sz="2000" dirty="0" smtClean="0">
                <a:solidFill>
                  <a:srgbClr val="FF0000"/>
                </a:solidFill>
              </a:rPr>
              <a:t>project proposal </a:t>
            </a:r>
            <a:br>
              <a:rPr lang="bs-Latn-BA" sz="2000" dirty="0" smtClean="0">
                <a:solidFill>
                  <a:srgbClr val="FF0000"/>
                </a:solidFill>
              </a:rPr>
            </a:br>
            <a:r>
              <a:rPr lang="bs-Latn-BA" sz="2000" dirty="0" smtClean="0">
                <a:solidFill>
                  <a:srgbClr val="FF0000"/>
                </a:solidFill>
              </a:rPr>
              <a:t>because acceptance rates </a:t>
            </a:r>
            <a:br>
              <a:rPr lang="bs-Latn-BA" sz="2000" dirty="0" smtClean="0">
                <a:solidFill>
                  <a:srgbClr val="FF0000"/>
                </a:solidFill>
              </a:rPr>
            </a:br>
            <a:r>
              <a:rPr lang="bs-Latn-BA" sz="2000" dirty="0" smtClean="0">
                <a:solidFill>
                  <a:srgbClr val="FF0000"/>
                </a:solidFill>
              </a:rPr>
              <a:t>are</a:t>
            </a:r>
            <a:r>
              <a:rPr lang="bs-Latn-BA" sz="2000" dirty="0">
                <a:solidFill>
                  <a:srgbClr val="FF0000"/>
                </a:solidFill>
              </a:rPr>
              <a:t> </a:t>
            </a:r>
            <a:r>
              <a:rPr lang="bs-Latn-BA" sz="2000" dirty="0" smtClean="0">
                <a:solidFill>
                  <a:srgbClr val="FF0000"/>
                </a:solidFill>
              </a:rPr>
              <a:t>around </a:t>
            </a:r>
            <a:r>
              <a:rPr lang="bs-Latn-BA" sz="2000" b="1" dirty="0" smtClean="0">
                <a:solidFill>
                  <a:srgbClr val="002060"/>
                </a:solidFill>
              </a:rPr>
              <a:t>10-20</a:t>
            </a:r>
            <a:r>
              <a:rPr lang="bs-Latn-BA" sz="2000" b="1" dirty="0" smtClean="0">
                <a:solidFill>
                  <a:srgbClr val="002060"/>
                </a:solidFill>
              </a:rPr>
              <a:t>%!</a:t>
            </a:r>
            <a:endParaRPr lang="bs-Latn-BA" sz="2000" b="1" dirty="0">
              <a:solidFill>
                <a:srgbClr val="002060"/>
              </a:solidFill>
            </a:endParaRPr>
          </a:p>
        </p:txBody>
      </p:sp>
    </p:spTree>
    <p:extLst>
      <p:ext uri="{BB962C8B-B14F-4D97-AF65-F5344CB8AC3E}">
        <p14:creationId xmlns:p14="http://schemas.microsoft.com/office/powerpoint/2010/main" val="406622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AE18DEB0-D6B1-48C3-A2F1-2038ECAB41D7}"/>
                                            </p:graphicEl>
                                          </p:spTgt>
                                        </p:tgtEl>
                                        <p:attrNameLst>
                                          <p:attrName>style.visibility</p:attrName>
                                        </p:attrNameLst>
                                      </p:cBhvr>
                                      <p:to>
                                        <p:strVal val="visible"/>
                                      </p:to>
                                    </p:set>
                                    <p:animEffect transition="in" filter="fade">
                                      <p:cBhvr>
                                        <p:cTn id="7" dur="500"/>
                                        <p:tgtEl>
                                          <p:spTgt spid="5">
                                            <p:graphicEl>
                                              <a:dgm id="{AE18DEB0-D6B1-48C3-A2F1-2038ECAB41D7}"/>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1763C8BF-B0AC-44B4-AE97-2231C84C27C8}"/>
                                            </p:graphicEl>
                                          </p:spTgt>
                                        </p:tgtEl>
                                        <p:attrNameLst>
                                          <p:attrName>style.visibility</p:attrName>
                                        </p:attrNameLst>
                                      </p:cBhvr>
                                      <p:to>
                                        <p:strVal val="visible"/>
                                      </p:to>
                                    </p:set>
                                    <p:animEffect transition="in" filter="fade">
                                      <p:cBhvr>
                                        <p:cTn id="12" dur="500"/>
                                        <p:tgtEl>
                                          <p:spTgt spid="5">
                                            <p:graphicEl>
                                              <a:dgm id="{1763C8BF-B0AC-44B4-AE97-2231C84C27C8}"/>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graphicEl>
                                              <a:dgm id="{DC0642F0-AAA6-487F-B26D-B0C0AEA11E5F}"/>
                                            </p:graphicEl>
                                          </p:spTgt>
                                        </p:tgtEl>
                                        <p:attrNameLst>
                                          <p:attrName>style.visibility</p:attrName>
                                        </p:attrNameLst>
                                      </p:cBhvr>
                                      <p:to>
                                        <p:strVal val="visible"/>
                                      </p:to>
                                    </p:set>
                                    <p:animEffect transition="in" filter="fade">
                                      <p:cBhvr>
                                        <p:cTn id="15" dur="500"/>
                                        <p:tgtEl>
                                          <p:spTgt spid="5">
                                            <p:graphicEl>
                                              <a:dgm id="{DC0642F0-AAA6-487F-B26D-B0C0AEA11E5F}"/>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
                                            <p:graphicEl>
                                              <a:dgm id="{64B07C66-AD5A-451C-B978-2C6C4F7A2EAB}"/>
                                            </p:graphicEl>
                                          </p:spTgt>
                                        </p:tgtEl>
                                        <p:attrNameLst>
                                          <p:attrName>style.visibility</p:attrName>
                                        </p:attrNameLst>
                                      </p:cBhvr>
                                      <p:to>
                                        <p:strVal val="visible"/>
                                      </p:to>
                                    </p:set>
                                    <p:animEffect transition="in" filter="fade">
                                      <p:cBhvr>
                                        <p:cTn id="20" dur="500"/>
                                        <p:tgtEl>
                                          <p:spTgt spid="5">
                                            <p:graphicEl>
                                              <a:dgm id="{64B07C66-AD5A-451C-B978-2C6C4F7A2EAB}"/>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graphicEl>
                                              <a:dgm id="{C1630A24-7E62-41FF-9F04-D069DD69D66E}"/>
                                            </p:graphicEl>
                                          </p:spTgt>
                                        </p:tgtEl>
                                        <p:attrNameLst>
                                          <p:attrName>style.visibility</p:attrName>
                                        </p:attrNameLst>
                                      </p:cBhvr>
                                      <p:to>
                                        <p:strVal val="visible"/>
                                      </p:to>
                                    </p:set>
                                    <p:animEffect transition="in" filter="fade">
                                      <p:cBhvr>
                                        <p:cTn id="23" dur="500"/>
                                        <p:tgtEl>
                                          <p:spTgt spid="5">
                                            <p:graphicEl>
                                              <a:dgm id="{C1630A24-7E62-41FF-9F04-D069DD69D66E}"/>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
                                            <p:graphicEl>
                                              <a:dgm id="{FF84354F-0E4F-4057-8D3A-15797F4C43BD}"/>
                                            </p:graphicEl>
                                          </p:spTgt>
                                        </p:tgtEl>
                                        <p:attrNameLst>
                                          <p:attrName>style.visibility</p:attrName>
                                        </p:attrNameLst>
                                      </p:cBhvr>
                                      <p:to>
                                        <p:strVal val="visible"/>
                                      </p:to>
                                    </p:set>
                                    <p:animEffect transition="in" filter="fade">
                                      <p:cBhvr>
                                        <p:cTn id="28" dur="500"/>
                                        <p:tgtEl>
                                          <p:spTgt spid="5">
                                            <p:graphicEl>
                                              <a:dgm id="{FF84354F-0E4F-4057-8D3A-15797F4C43BD}"/>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
                                            <p:graphicEl>
                                              <a:dgm id="{CC6089C7-C8AF-4E6D-A5B5-A8DEFD806131}"/>
                                            </p:graphicEl>
                                          </p:spTgt>
                                        </p:tgtEl>
                                        <p:attrNameLst>
                                          <p:attrName>style.visibility</p:attrName>
                                        </p:attrNameLst>
                                      </p:cBhvr>
                                      <p:to>
                                        <p:strVal val="visible"/>
                                      </p:to>
                                    </p:set>
                                    <p:animEffect transition="in" filter="fade">
                                      <p:cBhvr>
                                        <p:cTn id="31" dur="500"/>
                                        <p:tgtEl>
                                          <p:spTgt spid="5">
                                            <p:graphicEl>
                                              <a:dgm id="{CC6089C7-C8AF-4E6D-A5B5-A8DEFD806131}"/>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5">
                                            <p:graphicEl>
                                              <a:dgm id="{EAC727A8-AC59-45EB-A5C2-BA71308E1B9E}"/>
                                            </p:graphicEl>
                                          </p:spTgt>
                                        </p:tgtEl>
                                        <p:attrNameLst>
                                          <p:attrName>style.visibility</p:attrName>
                                        </p:attrNameLst>
                                      </p:cBhvr>
                                      <p:to>
                                        <p:strVal val="visible"/>
                                      </p:to>
                                    </p:set>
                                    <p:animEffect transition="in" filter="fade">
                                      <p:cBhvr>
                                        <p:cTn id="36" dur="500"/>
                                        <p:tgtEl>
                                          <p:spTgt spid="5">
                                            <p:graphicEl>
                                              <a:dgm id="{EAC727A8-AC59-45EB-A5C2-BA71308E1B9E}"/>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
                                            <p:graphicEl>
                                              <a:dgm id="{0BFD4013-3DDA-4C50-944C-C48D382849CF}"/>
                                            </p:graphicEl>
                                          </p:spTgt>
                                        </p:tgtEl>
                                        <p:attrNameLst>
                                          <p:attrName>style.visibility</p:attrName>
                                        </p:attrNameLst>
                                      </p:cBhvr>
                                      <p:to>
                                        <p:strVal val="visible"/>
                                      </p:to>
                                    </p:set>
                                    <p:animEffect transition="in" filter="fade">
                                      <p:cBhvr>
                                        <p:cTn id="39" dur="500"/>
                                        <p:tgtEl>
                                          <p:spTgt spid="5">
                                            <p:graphicEl>
                                              <a:dgm id="{0BFD4013-3DDA-4C50-944C-C48D382849CF}"/>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5">
                                            <p:graphicEl>
                                              <a:dgm id="{CF2F2BAB-A068-4290-876F-05E4FA27E41B}"/>
                                            </p:graphicEl>
                                          </p:spTgt>
                                        </p:tgtEl>
                                        <p:attrNameLst>
                                          <p:attrName>style.visibility</p:attrName>
                                        </p:attrNameLst>
                                      </p:cBhvr>
                                      <p:to>
                                        <p:strVal val="visible"/>
                                      </p:to>
                                    </p:set>
                                    <p:animEffect transition="in" filter="fade">
                                      <p:cBhvr>
                                        <p:cTn id="44" dur="500"/>
                                        <p:tgtEl>
                                          <p:spTgt spid="5">
                                            <p:graphicEl>
                                              <a:dgm id="{CF2F2BAB-A068-4290-876F-05E4FA27E41B}"/>
                                            </p:graphic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5">
                                            <p:graphicEl>
                                              <a:dgm id="{24DEFD76-6A4A-4699-97F1-C9679281FD89}"/>
                                            </p:graphicEl>
                                          </p:spTgt>
                                        </p:tgtEl>
                                        <p:attrNameLst>
                                          <p:attrName>style.visibility</p:attrName>
                                        </p:attrNameLst>
                                      </p:cBhvr>
                                      <p:to>
                                        <p:strVal val="visible"/>
                                      </p:to>
                                    </p:set>
                                    <p:animEffect transition="in" filter="fade">
                                      <p:cBhvr>
                                        <p:cTn id="47" dur="500"/>
                                        <p:tgtEl>
                                          <p:spTgt spid="5">
                                            <p:graphicEl>
                                              <a:dgm id="{24DEFD76-6A4A-4699-97F1-C9679281FD89}"/>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5">
                                            <p:graphicEl>
                                              <a:dgm id="{EFE7D22D-7C2C-4E42-91EB-934E30E66B7D}"/>
                                            </p:graphicEl>
                                          </p:spTgt>
                                        </p:tgtEl>
                                        <p:attrNameLst>
                                          <p:attrName>style.visibility</p:attrName>
                                        </p:attrNameLst>
                                      </p:cBhvr>
                                      <p:to>
                                        <p:strVal val="visible"/>
                                      </p:to>
                                    </p:set>
                                    <p:animEffect transition="in" filter="fade">
                                      <p:cBhvr>
                                        <p:cTn id="52" dur="500"/>
                                        <p:tgtEl>
                                          <p:spTgt spid="5">
                                            <p:graphicEl>
                                              <a:dgm id="{EFE7D22D-7C2C-4E42-91EB-934E30E66B7D}"/>
                                            </p:graphic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
                                            <p:graphicEl>
                                              <a:dgm id="{0EBEE31F-5F03-4138-89C6-217D7BA0417F}"/>
                                            </p:graphicEl>
                                          </p:spTgt>
                                        </p:tgtEl>
                                        <p:attrNameLst>
                                          <p:attrName>style.visibility</p:attrName>
                                        </p:attrNameLst>
                                      </p:cBhvr>
                                      <p:to>
                                        <p:strVal val="visible"/>
                                      </p:to>
                                    </p:set>
                                    <p:animEffect transition="in" filter="fade">
                                      <p:cBhvr>
                                        <p:cTn id="55" dur="500"/>
                                        <p:tgtEl>
                                          <p:spTgt spid="5">
                                            <p:graphicEl>
                                              <a:dgm id="{0EBEE31F-5F03-4138-89C6-217D7BA0417F}"/>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7172"/>
                                        </p:tgtEl>
                                        <p:attrNameLst>
                                          <p:attrName>style.visibility</p:attrName>
                                        </p:attrNameLst>
                                      </p:cBhvr>
                                      <p:to>
                                        <p:strVal val="visible"/>
                                      </p:to>
                                    </p:set>
                                    <p:animEffect transition="in" filter="fade">
                                      <p:cBhvr>
                                        <p:cTn id="60" dur="500"/>
                                        <p:tgtEl>
                                          <p:spTgt spid="717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
                                        </p:tgtEl>
                                        <p:attrNameLst>
                                          <p:attrName>style.visibility</p:attrName>
                                        </p:attrNameLst>
                                      </p:cBhvr>
                                      <p:to>
                                        <p:strVal val="visible"/>
                                      </p:to>
                                    </p:set>
                                    <p:animEffect transition="in" filter="fade">
                                      <p:cBhvr>
                                        <p:cTn id="6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lvlOne"/>
        </p:bldSub>
      </p:bldGraphic>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descr="5 Rules For Finding Your &quot;Secret&quot; To Success - Wrestler's Edge Academy"/>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bs-Latn-BA"/>
          </a:p>
        </p:txBody>
      </p:sp>
      <p:pic>
        <p:nvPicPr>
          <p:cNvPr id="8" name="Picture 7"/>
          <p:cNvPicPr>
            <a:picLocks noChangeAspect="1"/>
          </p:cNvPicPr>
          <p:nvPr/>
        </p:nvPicPr>
        <p:blipFill>
          <a:blip r:embed="rId2"/>
          <a:stretch>
            <a:fillRect/>
          </a:stretch>
        </p:blipFill>
        <p:spPr>
          <a:xfrm>
            <a:off x="160787" y="2503174"/>
            <a:ext cx="5697541" cy="3204867"/>
          </a:xfrm>
          <a:prstGeom prst="rect">
            <a:avLst/>
          </a:prstGeom>
        </p:spPr>
      </p:pic>
      <p:pic>
        <p:nvPicPr>
          <p:cNvPr id="9" name="Picture 4" descr="take-home-message - REBEL EM - Emergency Medicine Blo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3553" y="333828"/>
            <a:ext cx="2824306" cy="1765191"/>
          </a:xfrm>
          <a:prstGeom prst="rect">
            <a:avLst/>
          </a:prstGeom>
          <a:noFill/>
          <a:extLst>
            <a:ext uri="{909E8E84-426E-40DD-AFC4-6F175D3DCCD1}">
              <a14:hiddenFill xmlns:a14="http://schemas.microsoft.com/office/drawing/2010/main">
                <a:solidFill>
                  <a:srgbClr val="FFFFFF"/>
                </a:solidFill>
              </a14:hiddenFill>
            </a:ext>
          </a:extLst>
        </p:spPr>
      </p:pic>
      <p:pic>
        <p:nvPicPr>
          <p:cNvPr id="11" name="Content Placeholder 9"/>
          <p:cNvPicPr>
            <a:picLocks noGrp="1" noChangeAspect="1"/>
          </p:cNvPicPr>
          <p:nvPr>
            <p:ph idx="1"/>
          </p:nvPr>
        </p:nvPicPr>
        <p:blipFill>
          <a:blip r:embed="rId4"/>
          <a:stretch>
            <a:fillRect/>
          </a:stretch>
        </p:blipFill>
        <p:spPr>
          <a:xfrm>
            <a:off x="6167204" y="2503174"/>
            <a:ext cx="5827030" cy="3204867"/>
          </a:xfrm>
          <a:prstGeom prst="rect">
            <a:avLst/>
          </a:prstGeom>
        </p:spPr>
      </p:pic>
      <p:pic>
        <p:nvPicPr>
          <p:cNvPr id="12" name="Picture 2" descr="Image result for take home messag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1086" y="346229"/>
            <a:ext cx="2390775" cy="191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444609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380142" y="108856"/>
            <a:ext cx="7848275" cy="5913663"/>
          </a:xfrm>
          <a:prstGeom prst="rect">
            <a:avLst/>
          </a:prstGeom>
        </p:spPr>
      </p:pic>
      <p:sp>
        <p:nvSpPr>
          <p:cNvPr id="6" name="Rectangle 5"/>
          <p:cNvSpPr/>
          <p:nvPr/>
        </p:nvSpPr>
        <p:spPr>
          <a:xfrm>
            <a:off x="1436914" y="5971140"/>
            <a:ext cx="10755086" cy="307777"/>
          </a:xfrm>
          <a:prstGeom prst="rect">
            <a:avLst/>
          </a:prstGeom>
        </p:spPr>
        <p:txBody>
          <a:bodyPr wrap="square">
            <a:spAutoFit/>
          </a:bodyPr>
          <a:lstStyle/>
          <a:p>
            <a:pPr algn="ctr"/>
            <a:r>
              <a:rPr lang="bs-Latn-BA" sz="1400" dirty="0">
                <a:hlinkClick r:id="rId3"/>
              </a:rPr>
              <a:t>https://ec.europa.eu/info/research-and-innovation/events/upcoming-events/european-research-and-innovation-days_en</a:t>
            </a:r>
            <a:endParaRPr lang="bs-Latn-BA" sz="1400" dirty="0"/>
          </a:p>
        </p:txBody>
      </p:sp>
    </p:spTree>
    <p:extLst>
      <p:ext uri="{BB962C8B-B14F-4D97-AF65-F5344CB8AC3E}">
        <p14:creationId xmlns:p14="http://schemas.microsoft.com/office/powerpoint/2010/main" val="354952070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265713" y="214613"/>
            <a:ext cx="5619747" cy="5826535"/>
          </a:xfrm>
          <a:prstGeom prst="rect">
            <a:avLst/>
          </a:prstGeom>
        </p:spPr>
      </p:pic>
      <p:sp>
        <p:nvSpPr>
          <p:cNvPr id="6" name="Rectangle 5"/>
          <p:cNvSpPr/>
          <p:nvPr/>
        </p:nvSpPr>
        <p:spPr>
          <a:xfrm>
            <a:off x="408247" y="6027707"/>
            <a:ext cx="11261239" cy="307777"/>
          </a:xfrm>
          <a:prstGeom prst="rect">
            <a:avLst/>
          </a:prstGeom>
        </p:spPr>
        <p:txBody>
          <a:bodyPr wrap="square">
            <a:spAutoFit/>
          </a:bodyPr>
          <a:lstStyle/>
          <a:p>
            <a:pPr algn="ctr"/>
            <a:r>
              <a:rPr lang="bs-Latn-BA" sz="1400" dirty="0">
                <a:hlinkClick r:id="rId3"/>
              </a:rPr>
              <a:t>https://ec.europa.eu/research/mariecurieactions/events/science-wonderful-2020_en</a:t>
            </a:r>
            <a:endParaRPr lang="bs-Latn-BA" sz="1400" dirty="0"/>
          </a:p>
        </p:txBody>
      </p:sp>
    </p:spTree>
    <p:extLst>
      <p:ext uri="{BB962C8B-B14F-4D97-AF65-F5344CB8AC3E}">
        <p14:creationId xmlns:p14="http://schemas.microsoft.com/office/powerpoint/2010/main" val="147039694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s-Latn-BA" dirty="0" smtClean="0"/>
              <a:t>Some references </a:t>
            </a:r>
            <a:r>
              <a:rPr lang="bs-Latn-BA" dirty="0" smtClean="0"/>
              <a:t>and </a:t>
            </a:r>
            <a:r>
              <a:rPr lang="bs-Latn-BA" dirty="0" smtClean="0"/>
              <a:t>useful </a:t>
            </a:r>
            <a:r>
              <a:rPr lang="bs-Latn-BA" dirty="0" smtClean="0"/>
              <a:t>web links:</a:t>
            </a:r>
            <a:endParaRPr lang="bs-Latn-BA" dirty="0"/>
          </a:p>
        </p:txBody>
      </p:sp>
      <p:sp>
        <p:nvSpPr>
          <p:cNvPr id="3" name="Content Placeholder 2"/>
          <p:cNvSpPr>
            <a:spLocks noGrp="1"/>
          </p:cNvSpPr>
          <p:nvPr>
            <p:ph idx="1"/>
          </p:nvPr>
        </p:nvSpPr>
        <p:spPr>
          <a:xfrm>
            <a:off x="838200" y="1455938"/>
            <a:ext cx="10515600" cy="4944861"/>
          </a:xfrm>
        </p:spPr>
        <p:txBody>
          <a:bodyPr>
            <a:normAutofit fontScale="47500" lnSpcReduction="20000"/>
          </a:bodyPr>
          <a:lstStyle/>
          <a:p>
            <a:r>
              <a:rPr lang="bs-Latn-BA" dirty="0">
                <a:hlinkClick r:id="rId2"/>
              </a:rPr>
              <a:t>https://www.fool.com/the-blueprint/project-proposal/</a:t>
            </a:r>
          </a:p>
          <a:p>
            <a:r>
              <a:rPr lang="bs-Latn-BA" dirty="0">
                <a:hlinkClick r:id="rId2"/>
              </a:rPr>
              <a:t>https://www.indeed.com/career-advice/career-development/how-to-write-a-project-proposal</a:t>
            </a:r>
          </a:p>
          <a:p>
            <a:r>
              <a:rPr lang="bs-Latn-BA" dirty="0">
                <a:hlinkClick r:id="rId2"/>
              </a:rPr>
              <a:t>https://blog.bit.ai/how-to-write-a-project-proposal</a:t>
            </a:r>
            <a:r>
              <a:rPr lang="bs-Latn-BA" dirty="0" smtClean="0">
                <a:hlinkClick r:id="rId2"/>
              </a:rPr>
              <a:t>/</a:t>
            </a:r>
          </a:p>
          <a:p>
            <a:r>
              <a:rPr lang="bs-Latn-BA" dirty="0">
                <a:hlinkClick r:id="rId3"/>
              </a:rPr>
              <a:t>https://www.slideshare.net/donruca/how-to-write-good-scientific-project-proposals-a-comprehensive-guide</a:t>
            </a:r>
            <a:endParaRPr lang="bs-Latn-BA" dirty="0">
              <a:hlinkClick r:id="rId2"/>
            </a:endParaRPr>
          </a:p>
          <a:p>
            <a:r>
              <a:rPr lang="bs-Latn-BA" dirty="0">
                <a:hlinkClick r:id="rId2"/>
              </a:rPr>
              <a:t>https://www.wrike.com/blog/overlooked-project-proposal-outline/ </a:t>
            </a:r>
          </a:p>
          <a:p>
            <a:r>
              <a:rPr lang="bs-Latn-BA" dirty="0">
                <a:hlinkClick r:id="rId2"/>
              </a:rPr>
              <a:t>https://www.projectsmart.co.uk/writing-a-project-proposal.php</a:t>
            </a:r>
          </a:p>
          <a:p>
            <a:r>
              <a:rPr lang="bs-Latn-BA" dirty="0">
                <a:hlinkClick r:id="rId2"/>
              </a:rPr>
              <a:t>https://www.2webdesign.com/blog/7-answers-to-the-most-frequently-asked-questions-about-seo/</a:t>
            </a:r>
          </a:p>
          <a:p>
            <a:r>
              <a:rPr lang="bs-Latn-BA" dirty="0" smtClean="0">
                <a:hlinkClick r:id="rId2"/>
              </a:rPr>
              <a:t>https://www.indeed.com/career-advice/career-development/how-to-write-a-project-proposal</a:t>
            </a:r>
            <a:endParaRPr lang="bs-Latn-BA" dirty="0" smtClean="0"/>
          </a:p>
          <a:p>
            <a:r>
              <a:rPr lang="bs-Latn-BA" dirty="0" smtClean="0">
                <a:hlinkClick r:id="rId4"/>
              </a:rPr>
              <a:t>https://www.youtube.com/watch?v=8cUwqxDrGYM</a:t>
            </a:r>
            <a:endParaRPr lang="bs-Latn-BA" dirty="0" smtClean="0"/>
          </a:p>
          <a:p>
            <a:r>
              <a:rPr lang="bs-Latn-BA" dirty="0" smtClean="0">
                <a:hlinkClick r:id="rId5"/>
              </a:rPr>
              <a:t>https://www.youtube.com/watch?v=3jSQU-_tdA4</a:t>
            </a:r>
            <a:endParaRPr lang="bs-Latn-BA" dirty="0" smtClean="0"/>
          </a:p>
          <a:p>
            <a:r>
              <a:rPr lang="bs-Latn-BA" dirty="0" smtClean="0">
                <a:hlinkClick r:id="rId6"/>
              </a:rPr>
              <a:t>https://www.mavenlink.com/resources/project-proposal</a:t>
            </a:r>
            <a:endParaRPr lang="bs-Latn-BA" dirty="0" smtClean="0"/>
          </a:p>
          <a:p>
            <a:r>
              <a:rPr lang="bs-Latn-BA" dirty="0" smtClean="0">
                <a:hlinkClick r:id="rId7"/>
              </a:rPr>
              <a:t>https://www.umass.edu/cfr/grant-writing/questions-think-about-when-planning-project</a:t>
            </a:r>
            <a:endParaRPr lang="bs-Latn-BA" dirty="0" smtClean="0"/>
          </a:p>
          <a:p>
            <a:r>
              <a:rPr lang="bs-Latn-BA" dirty="0">
                <a:hlinkClick r:id="rId8"/>
              </a:rPr>
              <a:t>http://</a:t>
            </a:r>
            <a:r>
              <a:rPr lang="bs-Latn-BA" dirty="0" smtClean="0">
                <a:hlinkClick r:id="rId8"/>
              </a:rPr>
              <a:t>h2020.com.ua/wp-content/uploads/2016/03/proposal-writing_final_kiev_GWcom.pptx</a:t>
            </a:r>
            <a:endParaRPr lang="bs-Latn-BA" dirty="0" smtClean="0"/>
          </a:p>
          <a:p>
            <a:r>
              <a:rPr lang="bs-Latn-BA" dirty="0">
                <a:hlinkClick r:id="rId9"/>
              </a:rPr>
              <a:t>https://</a:t>
            </a:r>
            <a:r>
              <a:rPr lang="bs-Latn-BA" dirty="0" smtClean="0">
                <a:hlinkClick r:id="rId9"/>
              </a:rPr>
              <a:t>www.slideshare.net/vricigliano/wh-questions-10147805</a:t>
            </a:r>
            <a:endParaRPr lang="bs-Latn-BA" dirty="0" smtClean="0"/>
          </a:p>
          <a:p>
            <a:r>
              <a:rPr lang="bs-Latn-BA" dirty="0">
                <a:hlinkClick r:id="rId10"/>
              </a:rPr>
              <a:t>https://</a:t>
            </a:r>
            <a:r>
              <a:rPr lang="bs-Latn-BA" dirty="0" smtClean="0">
                <a:hlinkClick r:id="rId10"/>
              </a:rPr>
              <a:t>www.projectsmart.co.uk/managing-small-projects.php</a:t>
            </a:r>
            <a:r>
              <a:rPr lang="bs-Latn-BA" dirty="0" smtClean="0"/>
              <a:t> </a:t>
            </a:r>
          </a:p>
          <a:p>
            <a:r>
              <a:rPr lang="bs-Latn-BA" dirty="0">
                <a:hlinkClick r:id="rId11"/>
              </a:rPr>
              <a:t>https://utt.edu.tt/documents/files/9th_edf_project_proposal_template.pdf</a:t>
            </a:r>
            <a:endParaRPr lang="bs-Latn-BA" dirty="0" smtClean="0"/>
          </a:p>
          <a:p>
            <a:r>
              <a:rPr lang="bs-Latn-BA" dirty="0">
                <a:hlinkClick r:id="rId12"/>
              </a:rPr>
              <a:t>https://wbc-rti.info</a:t>
            </a:r>
            <a:r>
              <a:rPr lang="bs-Latn-BA" dirty="0" smtClean="0">
                <a:hlinkClick r:id="rId12"/>
              </a:rPr>
              <a:t>/</a:t>
            </a:r>
            <a:endParaRPr lang="bs-Latn-BA" dirty="0" smtClean="0"/>
          </a:p>
          <a:p>
            <a:r>
              <a:rPr lang="bs-Latn-BA" dirty="0">
                <a:hlinkClick r:id="rId13"/>
              </a:rPr>
              <a:t>https://www.aib.edu.au/blog/career-development/how-setting-goals-can-improve-your-work-performance</a:t>
            </a:r>
            <a:r>
              <a:rPr lang="bs-Latn-BA" dirty="0" smtClean="0">
                <a:hlinkClick r:id="rId13"/>
              </a:rPr>
              <a:t>/</a:t>
            </a:r>
            <a:r>
              <a:rPr lang="bs-Latn-BA" dirty="0" smtClean="0"/>
              <a:t> </a:t>
            </a:r>
          </a:p>
        </p:txBody>
      </p:sp>
      <p:pic>
        <p:nvPicPr>
          <p:cNvPr id="5" name="Picture 4">
            <a:hlinkClick r:id="rId14" action="ppaction://hlinkfile"/>
          </p:cNvPr>
          <p:cNvPicPr>
            <a:picLocks noChangeAspect="1"/>
          </p:cNvPicPr>
          <p:nvPr/>
        </p:nvPicPr>
        <p:blipFill>
          <a:blip r:embed="rId15"/>
          <a:stretch>
            <a:fillRect/>
          </a:stretch>
        </p:blipFill>
        <p:spPr>
          <a:xfrm>
            <a:off x="8506750" y="1363800"/>
            <a:ext cx="3656674" cy="4775616"/>
          </a:xfrm>
          <a:prstGeom prst="rect">
            <a:avLst/>
          </a:prstGeom>
        </p:spPr>
      </p:pic>
    </p:spTree>
    <p:extLst>
      <p:ext uri="{BB962C8B-B14F-4D97-AF65-F5344CB8AC3E}">
        <p14:creationId xmlns:p14="http://schemas.microsoft.com/office/powerpoint/2010/main" val="275816123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r-HR" noProof="1">
                <a:effectLst>
                  <a:outerShdw blurRad="38100" dist="38100" dir="2700000" algn="tl">
                    <a:srgbClr val="000000">
                      <a:alpha val="43137"/>
                    </a:srgbClr>
                  </a:outerShdw>
                </a:effectLst>
              </a:rPr>
              <a:t>Acknowledments </a:t>
            </a:r>
            <a:endParaRPr lang="bs-Latn-BA" dirty="0">
              <a:effectLst>
                <a:outerShdw blurRad="38100" dist="38100" dir="2700000" algn="tl">
                  <a:srgbClr val="000000">
                    <a:alpha val="43137"/>
                  </a:srgbClr>
                </a:outerShdw>
              </a:effectLst>
            </a:endParaRPr>
          </a:p>
        </p:txBody>
      </p:sp>
      <p:pic>
        <p:nvPicPr>
          <p:cNvPr id="5" name="Content Placeholder 4"/>
          <p:cNvPicPr>
            <a:picLocks noGrp="1" noChangeAspect="1"/>
          </p:cNvPicPr>
          <p:nvPr>
            <p:ph idx="1"/>
          </p:nvPr>
        </p:nvPicPr>
        <p:blipFill>
          <a:blip r:embed="rId2"/>
          <a:stretch>
            <a:fillRect/>
          </a:stretch>
        </p:blipFill>
        <p:spPr>
          <a:xfrm>
            <a:off x="1198702" y="1581831"/>
            <a:ext cx="3328004" cy="1754561"/>
          </a:xfrm>
          <a:prstGeom prst="rect">
            <a:avLst/>
          </a:prstGeom>
        </p:spPr>
      </p:pic>
      <p:sp>
        <p:nvSpPr>
          <p:cNvPr id="6" name="Rectangle 5"/>
          <p:cNvSpPr/>
          <p:nvPr/>
        </p:nvSpPr>
        <p:spPr>
          <a:xfrm>
            <a:off x="1257969" y="5757803"/>
            <a:ext cx="3038204" cy="338554"/>
          </a:xfrm>
          <a:prstGeom prst="rect">
            <a:avLst/>
          </a:prstGeom>
        </p:spPr>
        <p:txBody>
          <a:bodyPr wrap="none">
            <a:spAutoFit/>
          </a:bodyPr>
          <a:lstStyle/>
          <a:p>
            <a:r>
              <a:rPr lang="bs-Latn-BA" sz="1600" dirty="0">
                <a:hlinkClick r:id="rId3"/>
              </a:rPr>
              <a:t>https://www.connect2020.online/</a:t>
            </a:r>
            <a:endParaRPr lang="bs-Latn-BA" sz="1600" dirty="0"/>
          </a:p>
        </p:txBody>
      </p:sp>
      <p:pic>
        <p:nvPicPr>
          <p:cNvPr id="7" name="Picture 6"/>
          <p:cNvPicPr>
            <a:picLocks noChangeAspect="1"/>
          </p:cNvPicPr>
          <p:nvPr/>
        </p:nvPicPr>
        <p:blipFill>
          <a:blip r:embed="rId4"/>
          <a:stretch>
            <a:fillRect/>
          </a:stretch>
        </p:blipFill>
        <p:spPr>
          <a:xfrm>
            <a:off x="1470153" y="3568593"/>
            <a:ext cx="2590217" cy="2164957"/>
          </a:xfrm>
          <a:prstGeom prst="rect">
            <a:avLst/>
          </a:prstGeom>
        </p:spPr>
      </p:pic>
      <p:pic>
        <p:nvPicPr>
          <p:cNvPr id="8" name="Content Placeholder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85659" y="1614279"/>
            <a:ext cx="6738256" cy="3605405"/>
          </a:xfrm>
          <a:prstGeom prst="rect">
            <a:avLst/>
          </a:prstGeom>
        </p:spPr>
      </p:pic>
    </p:spTree>
    <p:extLst>
      <p:ext uri="{BB962C8B-B14F-4D97-AF65-F5344CB8AC3E}">
        <p14:creationId xmlns:p14="http://schemas.microsoft.com/office/powerpoint/2010/main" val="291084708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24543" y="256265"/>
            <a:ext cx="11538857" cy="1325563"/>
          </a:xfrm>
        </p:spPr>
        <p:txBody>
          <a:bodyPr/>
          <a:lstStyle/>
          <a:p>
            <a:r>
              <a:rPr lang="bs-Latn-BA" dirty="0" smtClean="0"/>
              <a:t>Connect2020 group for writing project proposals</a:t>
            </a:r>
            <a:endParaRPr lang="bs-Latn-BA" dirty="0"/>
          </a:p>
        </p:txBody>
      </p:sp>
      <p:pic>
        <p:nvPicPr>
          <p:cNvPr id="6" name="Content Placeholder 4"/>
          <p:cNvPicPr>
            <a:picLocks noGrp="1" noChangeAspect="1"/>
          </p:cNvPicPr>
          <p:nvPr>
            <p:ph idx="1"/>
          </p:nvPr>
        </p:nvPicPr>
        <p:blipFill>
          <a:blip r:embed="rId2"/>
          <a:stretch>
            <a:fillRect/>
          </a:stretch>
        </p:blipFill>
        <p:spPr>
          <a:xfrm>
            <a:off x="1948542" y="1387395"/>
            <a:ext cx="8588828" cy="4822564"/>
          </a:xfrm>
          <a:prstGeom prst="rect">
            <a:avLst/>
          </a:prstGeom>
        </p:spPr>
      </p:pic>
    </p:spTree>
    <p:extLst>
      <p:ext uri="{BB962C8B-B14F-4D97-AF65-F5344CB8AC3E}">
        <p14:creationId xmlns:p14="http://schemas.microsoft.com/office/powerpoint/2010/main" val="21009202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blurRad="38100" dist="38100" dir="2700000" algn="tl">
                    <a:srgbClr val="000000">
                      <a:alpha val="43137"/>
                    </a:srgbClr>
                  </a:outerShdw>
                </a:effectLst>
              </a:rPr>
              <a:t>Why writing project proposals is important</a:t>
            </a:r>
            <a:r>
              <a:rPr lang="bs-Latn-BA" dirty="0" smtClean="0">
                <a:effectLst>
                  <a:outerShdw blurRad="38100" dist="38100" dir="2700000" algn="tl">
                    <a:srgbClr val="000000">
                      <a:alpha val="43137"/>
                    </a:srgbClr>
                  </a:outerShdw>
                </a:effectLst>
              </a:rPr>
              <a:t>?</a:t>
            </a:r>
            <a:endParaRPr lang="bs-Latn-BA" dirty="0">
              <a:effectLst>
                <a:outerShdw blurRad="38100" dist="38100" dir="2700000" algn="tl">
                  <a:srgbClr val="000000">
                    <a:alpha val="43137"/>
                  </a:srgbClr>
                </a:outerShdw>
              </a:effectLst>
            </a:endParaRPr>
          </a:p>
        </p:txBody>
      </p:sp>
      <p:pic>
        <p:nvPicPr>
          <p:cNvPr id="5" name="Content Placeholder 4"/>
          <p:cNvPicPr>
            <a:picLocks noGrp="1" noChangeAspect="1"/>
          </p:cNvPicPr>
          <p:nvPr>
            <p:ph idx="1"/>
          </p:nvPr>
        </p:nvPicPr>
        <p:blipFill>
          <a:blip r:embed="rId2"/>
          <a:stretch>
            <a:fillRect/>
          </a:stretch>
        </p:blipFill>
        <p:spPr>
          <a:xfrm>
            <a:off x="3817395" y="1813779"/>
            <a:ext cx="4199139" cy="3459840"/>
          </a:xfrm>
          <a:prstGeom prst="rect">
            <a:avLst/>
          </a:prstGeom>
        </p:spPr>
      </p:pic>
      <p:sp>
        <p:nvSpPr>
          <p:cNvPr id="6" name="Right Arrow 5"/>
          <p:cNvSpPr/>
          <p:nvPr/>
        </p:nvSpPr>
        <p:spPr>
          <a:xfrm rot="19503693">
            <a:off x="3834256" y="2401997"/>
            <a:ext cx="3931016" cy="1639940"/>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7" name="TextBox 6"/>
          <p:cNvSpPr txBox="1"/>
          <p:nvPr/>
        </p:nvSpPr>
        <p:spPr>
          <a:xfrm>
            <a:off x="276010" y="1864309"/>
            <a:ext cx="3141053" cy="1077218"/>
          </a:xfrm>
          <a:prstGeom prst="rect">
            <a:avLst/>
          </a:prstGeom>
          <a:noFill/>
        </p:spPr>
        <p:txBody>
          <a:bodyPr wrap="none" rtlCol="0">
            <a:spAutoFit/>
          </a:bodyPr>
          <a:lstStyle/>
          <a:p>
            <a:r>
              <a:rPr lang="bs-Latn-BA" sz="3200" dirty="0" smtClean="0"/>
              <a:t>Get funds for our </a:t>
            </a:r>
          </a:p>
          <a:p>
            <a:r>
              <a:rPr lang="bs-Latn-BA" sz="3200" dirty="0" smtClean="0"/>
              <a:t>project ideas</a:t>
            </a:r>
            <a:endParaRPr lang="bs-Latn-BA" sz="3200" dirty="0"/>
          </a:p>
        </p:txBody>
      </p:sp>
      <p:sp>
        <p:nvSpPr>
          <p:cNvPr id="8" name="TextBox 7"/>
          <p:cNvSpPr txBox="1"/>
          <p:nvPr/>
        </p:nvSpPr>
        <p:spPr>
          <a:xfrm>
            <a:off x="277489" y="3401626"/>
            <a:ext cx="3536353" cy="1077218"/>
          </a:xfrm>
          <a:prstGeom prst="rect">
            <a:avLst/>
          </a:prstGeom>
          <a:noFill/>
        </p:spPr>
        <p:txBody>
          <a:bodyPr wrap="none" rtlCol="0">
            <a:spAutoFit/>
          </a:bodyPr>
          <a:lstStyle/>
          <a:p>
            <a:r>
              <a:rPr lang="bs-Latn-BA" sz="3200" dirty="0" smtClean="0"/>
              <a:t>Buy research and </a:t>
            </a:r>
          </a:p>
          <a:p>
            <a:r>
              <a:rPr lang="bs-Latn-BA" sz="3200" dirty="0" smtClean="0"/>
              <a:t>teaching equipment</a:t>
            </a:r>
            <a:endParaRPr lang="bs-Latn-BA" sz="3200" dirty="0"/>
          </a:p>
        </p:txBody>
      </p:sp>
      <p:sp>
        <p:nvSpPr>
          <p:cNvPr id="10" name="TextBox 9"/>
          <p:cNvSpPr txBox="1"/>
          <p:nvPr/>
        </p:nvSpPr>
        <p:spPr>
          <a:xfrm>
            <a:off x="287845" y="4956699"/>
            <a:ext cx="3857338" cy="1077218"/>
          </a:xfrm>
          <a:prstGeom prst="rect">
            <a:avLst/>
          </a:prstGeom>
          <a:noFill/>
        </p:spPr>
        <p:txBody>
          <a:bodyPr wrap="none" rtlCol="0">
            <a:spAutoFit/>
          </a:bodyPr>
          <a:lstStyle/>
          <a:p>
            <a:r>
              <a:rPr lang="bs-Latn-BA" sz="3200" dirty="0" smtClean="0"/>
              <a:t>Achieve excelence in </a:t>
            </a:r>
          </a:p>
          <a:p>
            <a:r>
              <a:rPr lang="bs-Latn-BA" sz="3200" dirty="0" smtClean="0"/>
              <a:t>research and teaching</a:t>
            </a:r>
            <a:endParaRPr lang="bs-Latn-BA" sz="3200" dirty="0"/>
          </a:p>
        </p:txBody>
      </p:sp>
      <p:sp>
        <p:nvSpPr>
          <p:cNvPr id="11" name="TextBox 10"/>
          <p:cNvSpPr txBox="1"/>
          <p:nvPr/>
        </p:nvSpPr>
        <p:spPr>
          <a:xfrm>
            <a:off x="8006183" y="1727820"/>
            <a:ext cx="4189608" cy="2554545"/>
          </a:xfrm>
          <a:prstGeom prst="rect">
            <a:avLst/>
          </a:prstGeom>
          <a:noFill/>
        </p:spPr>
        <p:txBody>
          <a:bodyPr wrap="none" rtlCol="0">
            <a:spAutoFit/>
          </a:bodyPr>
          <a:lstStyle/>
          <a:p>
            <a:r>
              <a:rPr lang="bs-Latn-BA" sz="3200" dirty="0" smtClean="0"/>
              <a:t>Address: </a:t>
            </a:r>
          </a:p>
          <a:p>
            <a:r>
              <a:rPr lang="bs-Latn-BA" sz="3200" dirty="0" smtClean="0"/>
              <a:t>- global and </a:t>
            </a:r>
          </a:p>
          <a:p>
            <a:r>
              <a:rPr lang="bs-Latn-BA" sz="3200" dirty="0" smtClean="0"/>
              <a:t>   local issues important </a:t>
            </a:r>
            <a:br>
              <a:rPr lang="bs-Latn-BA" sz="3200" dirty="0" smtClean="0"/>
            </a:br>
            <a:r>
              <a:rPr lang="bs-Latn-BA" sz="3200" dirty="0" smtClean="0"/>
              <a:t>   for our society</a:t>
            </a:r>
          </a:p>
          <a:p>
            <a:r>
              <a:rPr lang="bs-Latn-BA" sz="3200" dirty="0" smtClean="0"/>
              <a:t>- </a:t>
            </a:r>
            <a:r>
              <a:rPr lang="bs-Latn-BA" sz="3200" dirty="0" smtClean="0">
                <a:solidFill>
                  <a:srgbClr val="0070C0"/>
                </a:solidFill>
              </a:rPr>
              <a:t>knowledge gaps</a:t>
            </a:r>
            <a:endParaRPr lang="bs-Latn-BA" sz="3200" dirty="0">
              <a:solidFill>
                <a:srgbClr val="0070C0"/>
              </a:solidFill>
            </a:endParaRPr>
          </a:p>
        </p:txBody>
      </p:sp>
      <p:sp>
        <p:nvSpPr>
          <p:cNvPr id="12" name="TextBox 11"/>
          <p:cNvSpPr txBox="1"/>
          <p:nvPr/>
        </p:nvSpPr>
        <p:spPr>
          <a:xfrm>
            <a:off x="8140820" y="4481381"/>
            <a:ext cx="3695692" cy="1569660"/>
          </a:xfrm>
          <a:prstGeom prst="rect">
            <a:avLst/>
          </a:prstGeom>
          <a:noFill/>
        </p:spPr>
        <p:txBody>
          <a:bodyPr wrap="none" rtlCol="0">
            <a:spAutoFit/>
          </a:bodyPr>
          <a:lstStyle/>
          <a:p>
            <a:r>
              <a:rPr lang="bs-Latn-BA" sz="3200" dirty="0" smtClean="0"/>
              <a:t>Get new knowledge</a:t>
            </a:r>
            <a:r>
              <a:rPr lang="en-US" sz="3200" dirty="0" smtClean="0"/>
              <a:t>, </a:t>
            </a:r>
            <a:endParaRPr lang="bs-Latn-BA" sz="3200" dirty="0" smtClean="0"/>
          </a:p>
          <a:p>
            <a:r>
              <a:rPr lang="bs-Latn-BA" sz="3200" dirty="0"/>
              <a:t>e</a:t>
            </a:r>
            <a:r>
              <a:rPr lang="en-US" sz="3200" dirty="0" err="1" smtClean="0"/>
              <a:t>xperience</a:t>
            </a:r>
            <a:r>
              <a:rPr lang="bs-Latn-BA" sz="3200" dirty="0" smtClean="0"/>
              <a:t> and s</a:t>
            </a:r>
            <a:r>
              <a:rPr lang="en-US" sz="3200" dirty="0" smtClean="0"/>
              <a:t>kills</a:t>
            </a:r>
            <a:r>
              <a:rPr lang="bs-Latn-BA" sz="3200" dirty="0" smtClean="0"/>
              <a:t> </a:t>
            </a:r>
          </a:p>
          <a:p>
            <a:endParaRPr lang="bs-Latn-BA" sz="3200" dirty="0"/>
          </a:p>
        </p:txBody>
      </p:sp>
    </p:spTree>
    <p:extLst>
      <p:ext uri="{BB962C8B-B14F-4D97-AF65-F5344CB8AC3E}">
        <p14:creationId xmlns:p14="http://schemas.microsoft.com/office/powerpoint/2010/main" val="453002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arn(inVertical)">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p:bldP spid="10" grpId="0"/>
      <p:bldP spid="11" grpId="0"/>
      <p:bldP spid="1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bs-Latn-BA" sz="3200" b="1" dirty="0" smtClean="0">
                <a:solidFill>
                  <a:srgbClr val="002060"/>
                </a:solidFill>
                <a:effectLst>
                  <a:outerShdw blurRad="38100" dist="38100" dir="2700000" algn="tl">
                    <a:srgbClr val="000000">
                      <a:alpha val="43137"/>
                    </a:srgbClr>
                  </a:outerShdw>
                </a:effectLst>
              </a:rPr>
              <a:t>CONNECT2020 OPPORTUNITIES:</a:t>
            </a:r>
            <a:r>
              <a:rPr lang="bs-Latn-BA" sz="3200" dirty="0" smtClean="0"/>
              <a:t/>
            </a:r>
            <a:br>
              <a:rPr lang="bs-Latn-BA" sz="3200" dirty="0" smtClean="0"/>
            </a:br>
            <a:r>
              <a:rPr lang="bs-Latn-BA" sz="3200" dirty="0" smtClean="0"/>
              <a:t>Meet new </a:t>
            </a:r>
            <a:r>
              <a:rPr lang="bs-Latn-BA" sz="3200" dirty="0"/>
              <a:t>friends, exchange experience and </a:t>
            </a:r>
            <a:r>
              <a:rPr lang="bs-Latn-BA" sz="3200" dirty="0" smtClean="0"/>
              <a:t>ideas, learn a lot of new things, </a:t>
            </a:r>
            <a:r>
              <a:rPr lang="bs-Latn-BA" sz="3200" dirty="0"/>
              <a:t>enjoy spending time </a:t>
            </a:r>
            <a:r>
              <a:rPr lang="bs-Latn-BA" sz="3200" dirty="0" smtClean="0"/>
              <a:t>together, and </a:t>
            </a:r>
            <a:r>
              <a:rPr lang="bs-Latn-BA" sz="3200" dirty="0"/>
              <a:t>have a </a:t>
            </a:r>
            <a:r>
              <a:rPr lang="bs-Latn-BA" sz="3200" dirty="0" smtClean="0"/>
              <a:t>fun!</a:t>
            </a:r>
            <a:endParaRPr lang="bs-Latn-BA" sz="3200" dirty="0"/>
          </a:p>
        </p:txBody>
      </p:sp>
      <p:pic>
        <p:nvPicPr>
          <p:cNvPr id="4" name="Content Placeholder 3"/>
          <p:cNvPicPr>
            <a:picLocks noGrp="1" noChangeAspect="1"/>
          </p:cNvPicPr>
          <p:nvPr>
            <p:ph idx="1"/>
          </p:nvPr>
        </p:nvPicPr>
        <p:blipFill>
          <a:blip r:embed="rId2"/>
          <a:stretch>
            <a:fillRect/>
          </a:stretch>
        </p:blipFill>
        <p:spPr>
          <a:xfrm>
            <a:off x="1409700" y="2001044"/>
            <a:ext cx="9372600" cy="4000500"/>
          </a:xfrm>
          <a:prstGeom prst="rect">
            <a:avLst/>
          </a:prstGeom>
        </p:spPr>
      </p:pic>
    </p:spTree>
    <p:extLst>
      <p:ext uri="{BB962C8B-B14F-4D97-AF65-F5344CB8AC3E}">
        <p14:creationId xmlns:p14="http://schemas.microsoft.com/office/powerpoint/2010/main" val="1004613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945031" y="1060390"/>
            <a:ext cx="7166318" cy="5253506"/>
          </a:xfrm>
          <a:prstGeom prst="rect">
            <a:avLst/>
          </a:prstGeom>
        </p:spPr>
      </p:pic>
      <p:sp>
        <p:nvSpPr>
          <p:cNvPr id="4" name="Rectangle 3"/>
          <p:cNvSpPr/>
          <p:nvPr/>
        </p:nvSpPr>
        <p:spPr>
          <a:xfrm flipH="1">
            <a:off x="1950715" y="5284224"/>
            <a:ext cx="7160634" cy="1029672"/>
          </a:xfrm>
          <a:prstGeom prst="rect">
            <a:avLst/>
          </a:prstGeom>
          <a:solidFill>
            <a:schemeClr val="tx2">
              <a:lumMod val="20000"/>
              <a:lumOff val="80000"/>
            </a:schemeClr>
          </a:solidFill>
          <a:ln w="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bs-Latn-BA" sz="2400" dirty="0" smtClean="0">
                <a:solidFill>
                  <a:srgbClr val="FF0000"/>
                </a:solidFill>
              </a:rPr>
              <a:t>Cut this part of feasible region!</a:t>
            </a:r>
          </a:p>
          <a:p>
            <a:pPr algn="ctr"/>
            <a:r>
              <a:rPr lang="bs-Latn-BA" sz="2400" dirty="0" smtClean="0">
                <a:solidFill>
                  <a:srgbClr val="0070C0"/>
                </a:solidFill>
              </a:rPr>
              <a:t>This is a good lower bound!</a:t>
            </a:r>
            <a:endParaRPr lang="bs-Latn-BA" sz="2400" dirty="0">
              <a:solidFill>
                <a:srgbClr val="0070C0"/>
              </a:solidFill>
            </a:endParaRPr>
          </a:p>
        </p:txBody>
      </p:sp>
      <p:sp>
        <p:nvSpPr>
          <p:cNvPr id="5" name="Rectangle 4"/>
          <p:cNvSpPr/>
          <p:nvPr/>
        </p:nvSpPr>
        <p:spPr>
          <a:xfrm flipH="1">
            <a:off x="1940954" y="1072354"/>
            <a:ext cx="1665340" cy="5241542"/>
          </a:xfrm>
          <a:prstGeom prst="rect">
            <a:avLst/>
          </a:prstGeom>
          <a:solidFill>
            <a:schemeClr val="tx2">
              <a:lumMod val="20000"/>
              <a:lumOff val="80000"/>
            </a:schemeClr>
          </a:solidFill>
          <a:ln w="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bs-Latn-BA" sz="2400" dirty="0" smtClean="0">
                <a:solidFill>
                  <a:srgbClr val="FF0000"/>
                </a:solidFill>
              </a:rPr>
              <a:t>Cut this part of feasible region!</a:t>
            </a:r>
            <a:endParaRPr lang="bs-Latn-BA" sz="2400" dirty="0">
              <a:solidFill>
                <a:srgbClr val="FF0000"/>
              </a:solidFill>
            </a:endParaRPr>
          </a:p>
        </p:txBody>
      </p:sp>
      <p:sp>
        <p:nvSpPr>
          <p:cNvPr id="6" name="TextBox 5"/>
          <p:cNvSpPr txBox="1"/>
          <p:nvPr/>
        </p:nvSpPr>
        <p:spPr>
          <a:xfrm>
            <a:off x="6498837" y="4874138"/>
            <a:ext cx="2612506" cy="461665"/>
          </a:xfrm>
          <a:prstGeom prst="rect">
            <a:avLst/>
          </a:prstGeom>
          <a:noFill/>
        </p:spPr>
        <p:txBody>
          <a:bodyPr wrap="square" rtlCol="0">
            <a:spAutoFit/>
          </a:bodyPr>
          <a:lstStyle/>
          <a:p>
            <a:r>
              <a:rPr lang="bs-Latn-BA" sz="2400" dirty="0" smtClean="0">
                <a:solidFill>
                  <a:srgbClr val="0070C0"/>
                </a:solidFill>
              </a:rPr>
              <a:t>Good initialisation </a:t>
            </a:r>
          </a:p>
        </p:txBody>
      </p:sp>
      <p:grpSp>
        <p:nvGrpSpPr>
          <p:cNvPr id="36" name="Group 35"/>
          <p:cNvGrpSpPr/>
          <p:nvPr/>
        </p:nvGrpSpPr>
        <p:grpSpPr>
          <a:xfrm>
            <a:off x="3965666" y="1785775"/>
            <a:ext cx="2794422" cy="1787563"/>
            <a:chOff x="4379327" y="1959951"/>
            <a:chExt cx="2794422" cy="1787563"/>
          </a:xfrm>
        </p:grpSpPr>
        <p:sp>
          <p:nvSpPr>
            <p:cNvPr id="7" name="TextBox 6"/>
            <p:cNvSpPr txBox="1"/>
            <p:nvPr/>
          </p:nvSpPr>
          <p:spPr>
            <a:xfrm>
              <a:off x="4379327" y="1959951"/>
              <a:ext cx="1876168" cy="830997"/>
            </a:xfrm>
            <a:prstGeom prst="rect">
              <a:avLst/>
            </a:prstGeom>
            <a:noFill/>
          </p:spPr>
          <p:txBody>
            <a:bodyPr wrap="square" rtlCol="0">
              <a:spAutoFit/>
            </a:bodyPr>
            <a:lstStyle/>
            <a:p>
              <a:r>
                <a:rPr lang="bs-Latn-BA" sz="2400" dirty="0" smtClean="0">
                  <a:solidFill>
                    <a:srgbClr val="0070C0"/>
                  </a:solidFill>
                </a:rPr>
                <a:t>Local </a:t>
              </a:r>
            </a:p>
            <a:p>
              <a:r>
                <a:rPr lang="bs-Latn-BA" sz="2400" dirty="0" smtClean="0">
                  <a:solidFill>
                    <a:srgbClr val="0070C0"/>
                  </a:solidFill>
                </a:rPr>
                <a:t>optimum </a:t>
              </a:r>
            </a:p>
          </p:txBody>
        </p:sp>
        <p:grpSp>
          <p:nvGrpSpPr>
            <p:cNvPr id="28" name="Group 27"/>
            <p:cNvGrpSpPr/>
            <p:nvPr/>
          </p:nvGrpSpPr>
          <p:grpSpPr>
            <a:xfrm>
              <a:off x="4740156" y="2140539"/>
              <a:ext cx="2433593" cy="1606975"/>
              <a:chOff x="4760631" y="2111970"/>
              <a:chExt cx="1335625" cy="795010"/>
            </a:xfrm>
          </p:grpSpPr>
          <p:cxnSp>
            <p:nvCxnSpPr>
              <p:cNvPr id="8" name="Straight Arrow Connector 7"/>
              <p:cNvCxnSpPr/>
              <p:nvPr/>
            </p:nvCxnSpPr>
            <p:spPr>
              <a:xfrm>
                <a:off x="4760631" y="2541635"/>
                <a:ext cx="97443" cy="3653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4979010" y="2457259"/>
                <a:ext cx="197039" cy="1698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5258697" y="2111970"/>
                <a:ext cx="837559" cy="97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5217986" y="2219862"/>
                <a:ext cx="425990" cy="805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sp>
        <p:nvSpPr>
          <p:cNvPr id="12" name="TextBox 11"/>
          <p:cNvSpPr txBox="1"/>
          <p:nvPr/>
        </p:nvSpPr>
        <p:spPr>
          <a:xfrm>
            <a:off x="6572733" y="665166"/>
            <a:ext cx="2747663" cy="523220"/>
          </a:xfrm>
          <a:prstGeom prst="rect">
            <a:avLst/>
          </a:prstGeom>
          <a:noFill/>
        </p:spPr>
        <p:txBody>
          <a:bodyPr wrap="square" rtlCol="0">
            <a:spAutoFit/>
          </a:bodyPr>
          <a:lstStyle/>
          <a:p>
            <a:r>
              <a:rPr lang="bs-Latn-BA" sz="2800" u="sng" dirty="0" smtClean="0">
                <a:solidFill>
                  <a:srgbClr val="0070C0"/>
                </a:solidFill>
                <a:effectLst>
                  <a:outerShdw blurRad="38100" dist="38100" dir="2700000" algn="tl">
                    <a:srgbClr val="000000">
                      <a:alpha val="43137"/>
                    </a:srgbClr>
                  </a:outerShdw>
                </a:effectLst>
              </a:rPr>
              <a:t>Global optimum!</a:t>
            </a:r>
            <a:endParaRPr lang="bs-Latn-BA" sz="2800" u="sng" dirty="0">
              <a:solidFill>
                <a:srgbClr val="0070C0"/>
              </a:solidFill>
              <a:effectLst>
                <a:outerShdw blurRad="38100" dist="38100" dir="2700000" algn="tl">
                  <a:srgbClr val="000000">
                    <a:alpha val="43137"/>
                  </a:srgbClr>
                </a:outerShdw>
              </a:effectLst>
            </a:endParaRPr>
          </a:p>
        </p:txBody>
      </p:sp>
      <p:sp>
        <p:nvSpPr>
          <p:cNvPr id="13" name="TextBox 12"/>
          <p:cNvSpPr txBox="1"/>
          <p:nvPr/>
        </p:nvSpPr>
        <p:spPr>
          <a:xfrm>
            <a:off x="470646" y="-12918"/>
            <a:ext cx="11721354" cy="954107"/>
          </a:xfrm>
          <a:prstGeom prst="rect">
            <a:avLst/>
          </a:prstGeom>
          <a:noFill/>
        </p:spPr>
        <p:txBody>
          <a:bodyPr wrap="square" rtlCol="0">
            <a:spAutoFit/>
          </a:bodyPr>
          <a:lstStyle/>
          <a:p>
            <a:r>
              <a:rPr lang="bs-Latn-BA" sz="2800" dirty="0" smtClean="0"/>
              <a:t>Internationalisation, Collaboration Networks, Writing and Participating in Research &amp; Education Projects?</a:t>
            </a:r>
            <a:endParaRPr lang="bs-Latn-BA" sz="2800" dirty="0"/>
          </a:p>
        </p:txBody>
      </p:sp>
      <p:pic>
        <p:nvPicPr>
          <p:cNvPr id="15" name="Picture 14"/>
          <p:cNvPicPr>
            <a:picLocks noChangeAspect="1"/>
          </p:cNvPicPr>
          <p:nvPr/>
        </p:nvPicPr>
        <p:blipFill>
          <a:blip r:embed="rId3"/>
          <a:stretch>
            <a:fillRect/>
          </a:stretch>
        </p:blipFill>
        <p:spPr>
          <a:xfrm>
            <a:off x="9384325" y="1199272"/>
            <a:ext cx="1298104" cy="1276468"/>
          </a:xfrm>
          <a:prstGeom prst="rect">
            <a:avLst/>
          </a:prstGeom>
        </p:spPr>
      </p:pic>
      <p:pic>
        <p:nvPicPr>
          <p:cNvPr id="37" name="Picture 36"/>
          <p:cNvPicPr>
            <a:picLocks noChangeAspect="1"/>
          </p:cNvPicPr>
          <p:nvPr/>
        </p:nvPicPr>
        <p:blipFill>
          <a:blip r:embed="rId4"/>
          <a:stretch>
            <a:fillRect/>
          </a:stretch>
        </p:blipFill>
        <p:spPr>
          <a:xfrm>
            <a:off x="9384325" y="3204097"/>
            <a:ext cx="1894037" cy="1670041"/>
          </a:xfrm>
          <a:prstGeom prst="rect">
            <a:avLst/>
          </a:prstGeom>
        </p:spPr>
      </p:pic>
    </p:spTree>
    <p:extLst>
      <p:ext uri="{BB962C8B-B14F-4D97-AF65-F5344CB8AC3E}">
        <p14:creationId xmlns:p14="http://schemas.microsoft.com/office/powerpoint/2010/main" val="3842857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barn(inVertical)">
                                      <p:cBhvr>
                                        <p:cTn id="32" dur="500"/>
                                        <p:tgtEl>
                                          <p:spTgt spid="36"/>
                                        </p:tgtEl>
                                      </p:cBhvr>
                                    </p:animEffect>
                                  </p:childTnLst>
                                </p:cTn>
                              </p:par>
                            </p:childTnLst>
                          </p:cTn>
                        </p:par>
                      </p:childTnLst>
                    </p:cTn>
                  </p:par>
                  <p:par>
                    <p:cTn id="33" fill="hold">
                      <p:stCondLst>
                        <p:cond delay="indefinite"/>
                      </p:stCondLst>
                      <p:childTnLst>
                        <p:par>
                          <p:cTn id="34" fill="hold">
                            <p:stCondLst>
                              <p:cond delay="0"/>
                            </p:stCondLst>
                            <p:childTnLst>
                              <p:par>
                                <p:cTn id="35" presetID="45"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2000"/>
                                        <p:tgtEl>
                                          <p:spTgt spid="12"/>
                                        </p:tgtEl>
                                      </p:cBhvr>
                                    </p:animEffect>
                                    <p:anim calcmode="lin" valueType="num">
                                      <p:cBhvr>
                                        <p:cTn id="38" dur="2000" fill="hold"/>
                                        <p:tgtEl>
                                          <p:spTgt spid="12"/>
                                        </p:tgtEl>
                                        <p:attrNameLst>
                                          <p:attrName>ppt_w</p:attrName>
                                        </p:attrNameLst>
                                      </p:cBhvr>
                                      <p:tavLst>
                                        <p:tav tm="0" fmla="#ppt_w*sin(2.5*pi*$)">
                                          <p:val>
                                            <p:fltVal val="0"/>
                                          </p:val>
                                        </p:tav>
                                        <p:tav tm="100000">
                                          <p:val>
                                            <p:fltVal val="1"/>
                                          </p:val>
                                        </p:tav>
                                      </p:tavLst>
                                    </p:anim>
                                    <p:anim calcmode="lin" valueType="num">
                                      <p:cBhvr>
                                        <p:cTn id="39" dur="2000" fill="hold"/>
                                        <p:tgtEl>
                                          <p:spTgt spid="12"/>
                                        </p:tgtEl>
                                        <p:attrNameLst>
                                          <p:attrName>ppt_h</p:attrName>
                                        </p:attrNameLst>
                                      </p:cBhvr>
                                      <p:tavLst>
                                        <p:tav tm="0">
                                          <p:val>
                                            <p:strVal val="#ppt_h"/>
                                          </p:val>
                                        </p:tav>
                                        <p:tav tm="100000">
                                          <p:val>
                                            <p:strVal val="#ppt_h"/>
                                          </p:val>
                                        </p:tav>
                                      </p:tavLst>
                                    </p:anim>
                                  </p:childTnLst>
                                </p:cTn>
                              </p:par>
                              <p:par>
                                <p:cTn id="40" presetID="45" presetClass="entr" presetSubtype="0" fill="hold" nodeType="with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2000"/>
                                        <p:tgtEl>
                                          <p:spTgt spid="15"/>
                                        </p:tgtEl>
                                      </p:cBhvr>
                                    </p:animEffect>
                                    <p:anim calcmode="lin" valueType="num">
                                      <p:cBhvr>
                                        <p:cTn id="43" dur="2000" fill="hold"/>
                                        <p:tgtEl>
                                          <p:spTgt spid="15"/>
                                        </p:tgtEl>
                                        <p:attrNameLst>
                                          <p:attrName>ppt_w</p:attrName>
                                        </p:attrNameLst>
                                      </p:cBhvr>
                                      <p:tavLst>
                                        <p:tav tm="0" fmla="#ppt_w*sin(2.5*pi*$)">
                                          <p:val>
                                            <p:fltVal val="0"/>
                                          </p:val>
                                        </p:tav>
                                        <p:tav tm="100000">
                                          <p:val>
                                            <p:fltVal val="1"/>
                                          </p:val>
                                        </p:tav>
                                      </p:tavLst>
                                    </p:anim>
                                    <p:anim calcmode="lin" valueType="num">
                                      <p:cBhvr>
                                        <p:cTn id="44" dur="2000" fill="hold"/>
                                        <p:tgtEl>
                                          <p:spTgt spid="15"/>
                                        </p:tgtEl>
                                        <p:attrNameLst>
                                          <p:attrName>ppt_h</p:attrName>
                                        </p:attrNameLst>
                                      </p:cBhvr>
                                      <p:tavLst>
                                        <p:tav tm="0">
                                          <p:val>
                                            <p:strVal val="#ppt_h"/>
                                          </p:val>
                                        </p:tav>
                                        <p:tav tm="100000">
                                          <p:val>
                                            <p:strVal val="#ppt_h"/>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fade">
                                      <p:cBhvr>
                                        <p:cTn id="4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12"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Toshiba\Documents\My Web Sites\Elvis.Ahmetovic_ENG\images\Citation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0095" y="933185"/>
            <a:ext cx="9268240" cy="514105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86701" y="44244"/>
            <a:ext cx="10985380" cy="646331"/>
          </a:xfrm>
          <a:prstGeom prst="rect">
            <a:avLst/>
          </a:prstGeom>
          <a:noFill/>
        </p:spPr>
        <p:txBody>
          <a:bodyPr wrap="none" rtlCol="0">
            <a:spAutoFit/>
          </a:bodyPr>
          <a:lstStyle/>
          <a:p>
            <a:r>
              <a:rPr lang="bs-Latn-BA" sz="3600" dirty="0" smtClean="0"/>
              <a:t>Recognition of your work over the globe is very important</a:t>
            </a:r>
            <a:endParaRPr lang="bs-Latn-BA" sz="3600" dirty="0"/>
          </a:p>
        </p:txBody>
      </p:sp>
    </p:spTree>
    <p:extLst>
      <p:ext uri="{BB962C8B-B14F-4D97-AF65-F5344CB8AC3E}">
        <p14:creationId xmlns:p14="http://schemas.microsoft.com/office/powerpoint/2010/main" val="35744313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bs-Latn-BA" dirty="0" smtClean="0">
                <a:solidFill>
                  <a:srgbClr val="0070C0"/>
                </a:solidFill>
              </a:rPr>
              <a:t>Goals, plans and hard work </a:t>
            </a:r>
            <a:r>
              <a:rPr lang="bs-Latn-BA" dirty="0" smtClean="0"/>
              <a:t>are very </a:t>
            </a:r>
            <a:r>
              <a:rPr lang="bs-Latn-BA" dirty="0" smtClean="0">
                <a:solidFill>
                  <a:srgbClr val="0070C0"/>
                </a:solidFill>
              </a:rPr>
              <a:t>important</a:t>
            </a:r>
            <a:r>
              <a:rPr lang="bs-Latn-BA" dirty="0" smtClean="0"/>
              <a:t> for everything we would like to achive including also geeting </a:t>
            </a:r>
            <a:r>
              <a:rPr lang="bs-Latn-BA" dirty="0" smtClean="0">
                <a:solidFill>
                  <a:srgbClr val="0070C0"/>
                </a:solidFill>
              </a:rPr>
              <a:t>funds for projects</a:t>
            </a:r>
            <a:r>
              <a:rPr lang="bs-Latn-BA" dirty="0" smtClean="0"/>
              <a:t>!</a:t>
            </a:r>
            <a:endParaRPr lang="bs-Latn-BA" dirty="0"/>
          </a:p>
        </p:txBody>
      </p:sp>
      <p:pic>
        <p:nvPicPr>
          <p:cNvPr id="5" name="Content Placeholder 4"/>
          <p:cNvPicPr>
            <a:picLocks noGrp="1" noChangeAspect="1"/>
          </p:cNvPicPr>
          <p:nvPr>
            <p:ph idx="1"/>
          </p:nvPr>
        </p:nvPicPr>
        <p:blipFill>
          <a:blip r:embed="rId2"/>
          <a:stretch>
            <a:fillRect/>
          </a:stretch>
        </p:blipFill>
        <p:spPr>
          <a:xfrm>
            <a:off x="1512903" y="2130908"/>
            <a:ext cx="5029200" cy="3537284"/>
          </a:xfrm>
          <a:prstGeom prst="rect">
            <a:avLst/>
          </a:prstGeom>
        </p:spPr>
      </p:pic>
      <p:pic>
        <p:nvPicPr>
          <p:cNvPr id="10242" name="Picture 2" descr="How Setting Goals Can Improve Your Work Performance - Australian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77344" y="2208150"/>
            <a:ext cx="3852169" cy="3806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16914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loud Callout 4"/>
          <p:cNvSpPr/>
          <p:nvPr/>
        </p:nvSpPr>
        <p:spPr>
          <a:xfrm flipH="1">
            <a:off x="1268606" y="1938999"/>
            <a:ext cx="3219063" cy="2071396"/>
          </a:xfrm>
          <a:prstGeom prst="cloudCallout">
            <a:avLst/>
          </a:prstGeom>
          <a:solidFill>
            <a:schemeClr val="accent1">
              <a:lumMod val="40000"/>
              <a:lumOff val="6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BA" sz="2000" b="1" dirty="0" smtClean="0">
                <a:ln w="0"/>
                <a:solidFill>
                  <a:srgbClr val="FF00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WHAT IS PROJECT? </a:t>
            </a:r>
            <a:endParaRPr lang="en-GB" sz="2000" b="1" dirty="0">
              <a:ln w="0"/>
              <a:solidFill>
                <a:srgbClr val="FF00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06889" y="2896304"/>
            <a:ext cx="1830759" cy="2992867"/>
          </a:xfrm>
          <a:prstGeom prst="rect">
            <a:avLst/>
          </a:prstGeom>
        </p:spPr>
      </p:pic>
      <p:sp>
        <p:nvSpPr>
          <p:cNvPr id="7" name="Cloud Callout 6"/>
          <p:cNvSpPr/>
          <p:nvPr/>
        </p:nvSpPr>
        <p:spPr>
          <a:xfrm>
            <a:off x="4118510" y="74646"/>
            <a:ext cx="3424334" cy="2096277"/>
          </a:xfrm>
          <a:prstGeom prst="cloudCallout">
            <a:avLst/>
          </a:prstGeom>
          <a:solidFill>
            <a:schemeClr val="accent1">
              <a:lumMod val="40000"/>
              <a:lumOff val="6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BA" sz="2000" b="1" dirty="0" smtClean="0">
                <a:ln w="0"/>
                <a:solidFill>
                  <a:srgbClr val="FF00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WHAT IS PROPOSAL? </a:t>
            </a:r>
            <a:endParaRPr lang="en-GB" sz="2000" b="1" dirty="0">
              <a:ln w="0"/>
              <a:solidFill>
                <a:srgbClr val="FF00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8" name="Cloud Callout 7"/>
          <p:cNvSpPr/>
          <p:nvPr/>
        </p:nvSpPr>
        <p:spPr>
          <a:xfrm>
            <a:off x="6735147" y="2024742"/>
            <a:ext cx="3424334" cy="2096277"/>
          </a:xfrm>
          <a:prstGeom prst="cloudCallout">
            <a:avLst/>
          </a:prstGeom>
          <a:solidFill>
            <a:schemeClr val="accent1">
              <a:lumMod val="40000"/>
              <a:lumOff val="6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BA" sz="2000" b="1" dirty="0" smtClean="0">
                <a:ln w="0"/>
                <a:solidFill>
                  <a:srgbClr val="FF00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WHAT IS PROJECT PROPOSAL? </a:t>
            </a:r>
            <a:endParaRPr lang="en-GB" sz="2000" b="1" dirty="0">
              <a:ln w="0"/>
              <a:solidFill>
                <a:srgbClr val="FF00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94853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s-Latn-BA" b="1" dirty="0" smtClean="0">
                <a:solidFill>
                  <a:srgbClr val="FF0000"/>
                </a:solidFill>
              </a:rPr>
              <a:t>Project</a:t>
            </a:r>
            <a:r>
              <a:rPr lang="bs-Latn-BA" b="1" dirty="0" smtClean="0"/>
              <a:t> &amp; </a:t>
            </a:r>
            <a:r>
              <a:rPr lang="bs-Latn-BA" b="1" dirty="0" smtClean="0">
                <a:solidFill>
                  <a:srgbClr val="0070C0"/>
                </a:solidFill>
              </a:rPr>
              <a:t>Proposal</a:t>
            </a:r>
            <a:endParaRPr lang="bs-Latn-BA" b="1" dirty="0">
              <a:solidFill>
                <a:srgbClr val="0070C0"/>
              </a:solidFill>
            </a:endParaRPr>
          </a:p>
        </p:txBody>
      </p:sp>
      <p:sp>
        <p:nvSpPr>
          <p:cNvPr id="5" name="Text Placeholder 4"/>
          <p:cNvSpPr>
            <a:spLocks noGrp="1"/>
          </p:cNvSpPr>
          <p:nvPr>
            <p:ph type="body" idx="1"/>
          </p:nvPr>
        </p:nvSpPr>
        <p:spPr>
          <a:xfrm>
            <a:off x="839788" y="1485215"/>
            <a:ext cx="5157787" cy="823912"/>
          </a:xfrm>
        </p:spPr>
        <p:txBody>
          <a:bodyPr/>
          <a:lstStyle/>
          <a:p>
            <a:r>
              <a:rPr lang="bs-Latn-BA" dirty="0" smtClean="0">
                <a:solidFill>
                  <a:srgbClr val="FF0000"/>
                </a:solidFill>
              </a:rPr>
              <a:t>Project</a:t>
            </a:r>
            <a:endParaRPr lang="bs-Latn-BA" dirty="0">
              <a:solidFill>
                <a:srgbClr val="FF0000"/>
              </a:solidFill>
            </a:endParaRPr>
          </a:p>
        </p:txBody>
      </p:sp>
      <p:sp>
        <p:nvSpPr>
          <p:cNvPr id="3" name="Content Placeholder 2"/>
          <p:cNvSpPr>
            <a:spLocks noGrp="1"/>
          </p:cNvSpPr>
          <p:nvPr>
            <p:ph sz="half" idx="2"/>
          </p:nvPr>
        </p:nvSpPr>
        <p:spPr>
          <a:xfrm>
            <a:off x="839788" y="2309127"/>
            <a:ext cx="5157787" cy="3684588"/>
          </a:xfrm>
        </p:spPr>
        <p:txBody>
          <a:bodyPr>
            <a:normAutofit/>
          </a:bodyPr>
          <a:lstStyle/>
          <a:p>
            <a:r>
              <a:rPr lang="en-US" sz="2400" dirty="0" smtClean="0"/>
              <a:t>a piece of planned </a:t>
            </a:r>
            <a:r>
              <a:rPr lang="en-US" sz="2400" dirty="0" smtClean="0">
                <a:solidFill>
                  <a:srgbClr val="FF0000"/>
                </a:solidFill>
              </a:rPr>
              <a:t>work</a:t>
            </a:r>
            <a:r>
              <a:rPr lang="en-US" sz="2400" dirty="0" smtClean="0"/>
              <a:t> or </a:t>
            </a:r>
            <a:r>
              <a:rPr lang="bs-Latn-BA" sz="2400" dirty="0" smtClean="0"/>
              <a:t>an </a:t>
            </a:r>
            <a:r>
              <a:rPr lang="en-US" sz="2400" dirty="0" smtClean="0">
                <a:solidFill>
                  <a:srgbClr val="FF0000"/>
                </a:solidFill>
              </a:rPr>
              <a:t>activity</a:t>
            </a:r>
            <a:r>
              <a:rPr lang="en-US" sz="2400" dirty="0" smtClean="0"/>
              <a:t> that is completed over a </a:t>
            </a:r>
            <a:r>
              <a:rPr lang="en-US" sz="2400" dirty="0" smtClean="0">
                <a:solidFill>
                  <a:srgbClr val="FF0000"/>
                </a:solidFill>
              </a:rPr>
              <a:t>period of time </a:t>
            </a:r>
            <a:r>
              <a:rPr lang="en-US" sz="2400" dirty="0" smtClean="0"/>
              <a:t>and intended to </a:t>
            </a:r>
            <a:r>
              <a:rPr lang="en-US" sz="2400" dirty="0" smtClean="0">
                <a:solidFill>
                  <a:srgbClr val="FF0000"/>
                </a:solidFill>
              </a:rPr>
              <a:t>achieve a particular aim</a:t>
            </a:r>
            <a:r>
              <a:rPr lang="bs-Latn-BA" sz="2400" dirty="0" smtClean="0">
                <a:solidFill>
                  <a:srgbClr val="FF0000"/>
                </a:solidFill>
              </a:rPr>
              <a:t>/goal/purpose</a:t>
            </a:r>
            <a:endParaRPr lang="bs-Latn-BA" sz="2400" dirty="0"/>
          </a:p>
        </p:txBody>
      </p:sp>
      <p:sp>
        <p:nvSpPr>
          <p:cNvPr id="6" name="Text Placeholder 5"/>
          <p:cNvSpPr>
            <a:spLocks noGrp="1"/>
          </p:cNvSpPr>
          <p:nvPr>
            <p:ph type="body" sz="quarter" idx="3"/>
          </p:nvPr>
        </p:nvSpPr>
        <p:spPr>
          <a:xfrm>
            <a:off x="6172200" y="1485215"/>
            <a:ext cx="5183188" cy="823912"/>
          </a:xfrm>
        </p:spPr>
        <p:txBody>
          <a:bodyPr/>
          <a:lstStyle/>
          <a:p>
            <a:r>
              <a:rPr lang="bs-Latn-BA" dirty="0" smtClean="0">
                <a:solidFill>
                  <a:srgbClr val="0070C0"/>
                </a:solidFill>
              </a:rPr>
              <a:t>Proposal</a:t>
            </a:r>
            <a:endParaRPr lang="bs-Latn-BA" dirty="0">
              <a:solidFill>
                <a:srgbClr val="0070C0"/>
              </a:solidFill>
            </a:endParaRPr>
          </a:p>
        </p:txBody>
      </p:sp>
      <p:sp>
        <p:nvSpPr>
          <p:cNvPr id="7" name="Content Placeholder 6"/>
          <p:cNvSpPr>
            <a:spLocks noGrp="1"/>
          </p:cNvSpPr>
          <p:nvPr>
            <p:ph sz="quarter" idx="4"/>
          </p:nvPr>
        </p:nvSpPr>
        <p:spPr>
          <a:xfrm>
            <a:off x="6172200" y="2309127"/>
            <a:ext cx="5183188" cy="3684588"/>
          </a:xfrm>
        </p:spPr>
        <p:txBody>
          <a:bodyPr>
            <a:normAutofit/>
          </a:bodyPr>
          <a:lstStyle/>
          <a:p>
            <a:r>
              <a:rPr lang="en-US" sz="2400" dirty="0" smtClean="0"/>
              <a:t>a </a:t>
            </a:r>
            <a:r>
              <a:rPr lang="en-US" sz="2400" dirty="0"/>
              <a:t>formal </a:t>
            </a:r>
            <a:r>
              <a:rPr lang="en-US" sz="2400" dirty="0">
                <a:solidFill>
                  <a:srgbClr val="0070C0"/>
                </a:solidFill>
              </a:rPr>
              <a:t>suggestion</a:t>
            </a:r>
            <a:r>
              <a:rPr lang="en-US" sz="2400" dirty="0"/>
              <a:t>, </a:t>
            </a:r>
            <a:r>
              <a:rPr lang="en-US" sz="2400" dirty="0">
                <a:solidFill>
                  <a:srgbClr val="0070C0"/>
                </a:solidFill>
              </a:rPr>
              <a:t>plan</a:t>
            </a:r>
            <a:r>
              <a:rPr lang="en-US" sz="2400" dirty="0"/>
              <a:t>, or </a:t>
            </a:r>
            <a:r>
              <a:rPr lang="en-US" sz="2400" dirty="0">
                <a:solidFill>
                  <a:srgbClr val="0070C0"/>
                </a:solidFill>
              </a:rPr>
              <a:t>idea</a:t>
            </a:r>
            <a:r>
              <a:rPr lang="en-US" sz="2400" dirty="0"/>
              <a:t>, often a </a:t>
            </a:r>
            <a:r>
              <a:rPr lang="en-US" sz="2400" dirty="0">
                <a:solidFill>
                  <a:srgbClr val="0070C0"/>
                </a:solidFill>
              </a:rPr>
              <a:t>written </a:t>
            </a:r>
            <a:r>
              <a:rPr lang="en-US" sz="2400" dirty="0" smtClean="0">
                <a:solidFill>
                  <a:srgbClr val="0070C0"/>
                </a:solidFill>
              </a:rPr>
              <a:t>one</a:t>
            </a:r>
            <a:endParaRPr lang="bs-Latn-BA" sz="2400" dirty="0" smtClean="0">
              <a:solidFill>
                <a:srgbClr val="0070C0"/>
              </a:solidFill>
            </a:endParaRPr>
          </a:p>
          <a:p>
            <a:r>
              <a:rPr lang="en-US" sz="2400" dirty="0"/>
              <a:t>the </a:t>
            </a:r>
            <a:r>
              <a:rPr lang="en-US" sz="2400" dirty="0">
                <a:solidFill>
                  <a:srgbClr val="0070C0"/>
                </a:solidFill>
              </a:rPr>
              <a:t>act of making a formal plan </a:t>
            </a:r>
            <a:r>
              <a:rPr lang="en-US" sz="2400" dirty="0"/>
              <a:t>or </a:t>
            </a:r>
            <a:r>
              <a:rPr lang="en-US" sz="2400" dirty="0">
                <a:solidFill>
                  <a:srgbClr val="0070C0"/>
                </a:solidFill>
              </a:rPr>
              <a:t>suggestion</a:t>
            </a:r>
            <a:endParaRPr lang="bs-Latn-BA" sz="2400" dirty="0">
              <a:solidFill>
                <a:srgbClr val="0070C0"/>
              </a:solidFill>
            </a:endParaRPr>
          </a:p>
        </p:txBody>
      </p:sp>
      <p:sp>
        <p:nvSpPr>
          <p:cNvPr id="4" name="Rectangle 3"/>
          <p:cNvSpPr/>
          <p:nvPr/>
        </p:nvSpPr>
        <p:spPr>
          <a:xfrm>
            <a:off x="1123789" y="5824472"/>
            <a:ext cx="3336170" cy="246221"/>
          </a:xfrm>
          <a:prstGeom prst="rect">
            <a:avLst/>
          </a:prstGeom>
        </p:spPr>
        <p:txBody>
          <a:bodyPr wrap="none">
            <a:spAutoFit/>
          </a:bodyPr>
          <a:lstStyle/>
          <a:p>
            <a:r>
              <a:rPr lang="bs-Latn-BA" sz="1000" dirty="0">
                <a:hlinkClick r:id="rId2"/>
              </a:rPr>
              <a:t>https://</a:t>
            </a:r>
            <a:r>
              <a:rPr lang="bs-Latn-BA" sz="1000" dirty="0" smtClean="0">
                <a:hlinkClick r:id="rId2"/>
              </a:rPr>
              <a:t>dictionary.cambridge.org/dictionary/english/project</a:t>
            </a:r>
            <a:r>
              <a:rPr lang="bs-Latn-BA" sz="1000" dirty="0" smtClean="0"/>
              <a:t> </a:t>
            </a:r>
            <a:endParaRPr lang="bs-Latn-BA" sz="1000" dirty="0"/>
          </a:p>
        </p:txBody>
      </p:sp>
      <p:pic>
        <p:nvPicPr>
          <p:cNvPr id="9" name="Picture 8"/>
          <p:cNvPicPr>
            <a:picLocks noChangeAspect="1"/>
          </p:cNvPicPr>
          <p:nvPr/>
        </p:nvPicPr>
        <p:blipFill>
          <a:blip r:embed="rId3"/>
          <a:stretch>
            <a:fillRect/>
          </a:stretch>
        </p:blipFill>
        <p:spPr>
          <a:xfrm>
            <a:off x="7187747" y="3886202"/>
            <a:ext cx="2843993" cy="2071412"/>
          </a:xfrm>
          <a:prstGeom prst="rect">
            <a:avLst/>
          </a:prstGeom>
        </p:spPr>
      </p:pic>
      <p:pic>
        <p:nvPicPr>
          <p:cNvPr id="10" name="Picture 9"/>
          <p:cNvPicPr>
            <a:picLocks noChangeAspect="1"/>
          </p:cNvPicPr>
          <p:nvPr/>
        </p:nvPicPr>
        <p:blipFill>
          <a:blip r:embed="rId4"/>
          <a:stretch>
            <a:fillRect/>
          </a:stretch>
        </p:blipFill>
        <p:spPr>
          <a:xfrm>
            <a:off x="1814078" y="3967307"/>
            <a:ext cx="2157847" cy="1776041"/>
          </a:xfrm>
          <a:prstGeom prst="rect">
            <a:avLst/>
          </a:prstGeom>
        </p:spPr>
      </p:pic>
      <p:pic>
        <p:nvPicPr>
          <p:cNvPr id="13" name="Picture 12"/>
          <p:cNvPicPr>
            <a:picLocks noChangeAspect="1"/>
          </p:cNvPicPr>
          <p:nvPr/>
        </p:nvPicPr>
        <p:blipFill>
          <a:blip r:embed="rId5"/>
          <a:stretch>
            <a:fillRect/>
          </a:stretch>
        </p:blipFill>
        <p:spPr>
          <a:xfrm>
            <a:off x="4994680" y="3958661"/>
            <a:ext cx="1503089" cy="2369065"/>
          </a:xfrm>
          <a:prstGeom prst="rect">
            <a:avLst/>
          </a:prstGeom>
        </p:spPr>
      </p:pic>
      <p:sp>
        <p:nvSpPr>
          <p:cNvPr id="14" name="Rectangle 13"/>
          <p:cNvSpPr/>
          <p:nvPr/>
        </p:nvSpPr>
        <p:spPr>
          <a:xfrm>
            <a:off x="6953146" y="5877957"/>
            <a:ext cx="3417923" cy="246221"/>
          </a:xfrm>
          <a:prstGeom prst="rect">
            <a:avLst/>
          </a:prstGeom>
        </p:spPr>
        <p:txBody>
          <a:bodyPr wrap="none">
            <a:spAutoFit/>
          </a:bodyPr>
          <a:lstStyle/>
          <a:p>
            <a:r>
              <a:rPr lang="bs-Latn-BA" sz="1000" dirty="0">
                <a:hlinkClick r:id="rId6"/>
              </a:rPr>
              <a:t>https://</a:t>
            </a:r>
            <a:r>
              <a:rPr lang="bs-Latn-BA" sz="1000" dirty="0" smtClean="0">
                <a:hlinkClick r:id="rId6"/>
              </a:rPr>
              <a:t>dictionary.cambridge.org/dictionary/english/proposal</a:t>
            </a:r>
            <a:r>
              <a:rPr lang="bs-Latn-BA" sz="1000" dirty="0" smtClean="0"/>
              <a:t> </a:t>
            </a:r>
            <a:endParaRPr lang="bs-Latn-BA" sz="1000" dirty="0"/>
          </a:p>
        </p:txBody>
      </p:sp>
    </p:spTree>
    <p:extLst>
      <p:ext uri="{BB962C8B-B14F-4D97-AF65-F5344CB8AC3E}">
        <p14:creationId xmlns:p14="http://schemas.microsoft.com/office/powerpoint/2010/main" val="973772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8154</TotalTime>
  <Words>1565</Words>
  <Application>Microsoft Office PowerPoint</Application>
  <PresentationFormat>Widescreen</PresentationFormat>
  <Paragraphs>261</Paragraphs>
  <Slides>40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Arial</vt:lpstr>
      <vt:lpstr>Calibri</vt:lpstr>
      <vt:lpstr>Calibri Light</vt:lpstr>
      <vt:lpstr>Calibri Light (Headings)</vt:lpstr>
      <vt:lpstr>Montserrat</vt:lpstr>
      <vt:lpstr>Open Sans</vt:lpstr>
      <vt:lpstr>Office Theme</vt:lpstr>
      <vt:lpstr>Writing project proposals</vt:lpstr>
      <vt:lpstr>Outline of Presentation</vt:lpstr>
      <vt:lpstr>Countries with Limited Research and Teaching Funds</vt:lpstr>
      <vt:lpstr>Why writing project proposals is important?</vt:lpstr>
      <vt:lpstr>PowerPoint Presentation</vt:lpstr>
      <vt:lpstr>PowerPoint Presentation</vt:lpstr>
      <vt:lpstr>Goals, plans and hard work are very important for everything we would like to achive including also geeting funds for projects!</vt:lpstr>
      <vt:lpstr>PowerPoint Presentation</vt:lpstr>
      <vt:lpstr>Project &amp; Proposal</vt:lpstr>
      <vt:lpstr>PowerPoint Presentation</vt:lpstr>
      <vt:lpstr>Project &amp; Proposal</vt:lpstr>
      <vt:lpstr>The project management triple constraint</vt:lpstr>
      <vt:lpstr>Important phases in a project  from an idea to the end of the project</vt:lpstr>
      <vt:lpstr>PowerPoint Presentation</vt:lpstr>
      <vt:lpstr>Global Challenges We Face</vt:lpstr>
      <vt:lpstr>Where to find calls for project proposals?</vt:lpstr>
      <vt:lpstr>PowerPoint Presentation</vt:lpstr>
      <vt:lpstr>Erasmus+</vt:lpstr>
      <vt:lpstr>PowerPoint Presentation</vt:lpstr>
      <vt:lpstr>Finding project calls</vt:lpstr>
      <vt:lpstr>PowerPoint Presentation</vt:lpstr>
      <vt:lpstr>Marie Skłodowska-Curie Actions</vt:lpstr>
      <vt:lpstr>Marie Skłodowska-Curie Actions</vt:lpstr>
      <vt:lpstr>CEEPUS applications for winter term 2020</vt:lpstr>
      <vt:lpstr> Short term excursions and summer schools</vt:lpstr>
      <vt:lpstr>Other project and mobility funding opportunities</vt:lpstr>
      <vt:lpstr>Consortium building</vt:lpstr>
      <vt:lpstr>PowerPoint Presentation</vt:lpstr>
      <vt:lpstr>Some questions about project proposal planning and writing</vt:lpstr>
      <vt:lpstr>Some questions about project proposal planning and writing</vt:lpstr>
      <vt:lpstr>PowerPoint Presentation</vt:lpstr>
      <vt:lpstr>PowerPoint Presentation</vt:lpstr>
      <vt:lpstr>PowerPoint Presentation</vt:lpstr>
      <vt:lpstr>PowerPoint Presentation</vt:lpstr>
      <vt:lpstr>PowerPoint Presentation</vt:lpstr>
      <vt:lpstr>PowerPoint Presentation</vt:lpstr>
      <vt:lpstr>Some references and useful web links:</vt:lpstr>
      <vt:lpstr>Acknowledments </vt:lpstr>
      <vt:lpstr>Connect2020 group for writing project proposals</vt:lpstr>
      <vt:lpstr>CONNECT2020 OPPORTUNITIES: Meet new friends, exchange experience and ideas, learn a lot of new things, enjoy spending time together, and have a fun!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write a project proposal</dc:title>
  <dc:creator>Toshiba</dc:creator>
  <cp:lastModifiedBy>Toshiba</cp:lastModifiedBy>
  <cp:revision>298</cp:revision>
  <dcterms:created xsi:type="dcterms:W3CDTF">2020-08-20T17:14:38Z</dcterms:created>
  <dcterms:modified xsi:type="dcterms:W3CDTF">2020-08-27T09:15:31Z</dcterms:modified>
</cp:coreProperties>
</file>

<file path=docProps/thumbnail.jpeg>
</file>